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Lst>
  <p:sldSz cy="5143500" cx="9144000"/>
  <p:notesSz cx="6858000" cy="9144000"/>
  <p:embeddedFontLst>
    <p:embeddedFont>
      <p:font typeface="DM Sans Medium"/>
      <p:regular r:id="rId49"/>
      <p:bold r:id="rId50"/>
      <p:italic r:id="rId51"/>
      <p:boldItalic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Poppins"/>
      <p:regular r:id="rId63"/>
      <p:bold r:id="rId64"/>
      <p:italic r:id="rId65"/>
      <p:boldItalic r:id="rId66"/>
    </p:embeddedFont>
    <p:embeddedFont>
      <p:font typeface="Bebas Neue"/>
      <p:regular r:id="rId67"/>
    </p:embeddedFont>
    <p:embeddedFont>
      <p:font typeface="Proxima Nova Semibold"/>
      <p:regular r:id="rId68"/>
      <p:bold r:id="rId69"/>
      <p:boldItalic r:id="rId70"/>
    </p:embeddedFont>
    <p:embeddedFont>
      <p:font typeface="PT Sans"/>
      <p:regular r:id="rId71"/>
      <p:bold r:id="rId72"/>
      <p:italic r:id="rId73"/>
      <p:boldItalic r:id="rId74"/>
    </p:embeddedFont>
    <p:embeddedFont>
      <p:font typeface="Poppins ExtraBold"/>
      <p:bold r:id="rId75"/>
      <p:boldItalic r:id="rId76"/>
    </p:embeddedFont>
    <p:embeddedFont>
      <p:font typeface="DM Sans"/>
      <p:regular r:id="rId77"/>
      <p:bold r:id="rId78"/>
      <p:italic r:id="rId79"/>
      <p:boldItalic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510C720-03A2-4312-AA1B-4C92D6180EA4}">
  <a:tblStyle styleId="{5510C720-03A2-4312-AA1B-4C92D6180EA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0A6DFF8B-CD86-451F-B837-48C1A0075B50}"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DM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font" Target="fonts/DMSansMedium-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TSans-italic.fntdata"/><Relationship Id="rId72" Type="http://schemas.openxmlformats.org/officeDocument/2006/relationships/font" Target="fonts/PTSans-bold.fntdata"/><Relationship Id="rId31" Type="http://schemas.openxmlformats.org/officeDocument/2006/relationships/slide" Target="slides/slide25.xml"/><Relationship Id="rId75" Type="http://schemas.openxmlformats.org/officeDocument/2006/relationships/font" Target="fonts/PoppinsExtraBold-bold.fntdata"/><Relationship Id="rId30" Type="http://schemas.openxmlformats.org/officeDocument/2006/relationships/slide" Target="slides/slide24.xml"/><Relationship Id="rId74" Type="http://schemas.openxmlformats.org/officeDocument/2006/relationships/font" Target="fonts/PTSans-boldItalic.fntdata"/><Relationship Id="rId33" Type="http://schemas.openxmlformats.org/officeDocument/2006/relationships/slide" Target="slides/slide27.xml"/><Relationship Id="rId77" Type="http://schemas.openxmlformats.org/officeDocument/2006/relationships/font" Target="fonts/DMSans-regular.fntdata"/><Relationship Id="rId32" Type="http://schemas.openxmlformats.org/officeDocument/2006/relationships/slide" Target="slides/slide26.xml"/><Relationship Id="rId76" Type="http://schemas.openxmlformats.org/officeDocument/2006/relationships/font" Target="fonts/PoppinsExtraBold-boldItalic.fntdata"/><Relationship Id="rId35" Type="http://schemas.openxmlformats.org/officeDocument/2006/relationships/slide" Target="slides/slide29.xml"/><Relationship Id="rId79" Type="http://schemas.openxmlformats.org/officeDocument/2006/relationships/font" Target="fonts/DMSans-italic.fntdata"/><Relationship Id="rId34" Type="http://schemas.openxmlformats.org/officeDocument/2006/relationships/slide" Target="slides/slide28.xml"/><Relationship Id="rId78" Type="http://schemas.openxmlformats.org/officeDocument/2006/relationships/font" Target="fonts/DMSans-bold.fntdata"/><Relationship Id="rId71" Type="http://schemas.openxmlformats.org/officeDocument/2006/relationships/font" Target="fonts/PTSans-regular.fntdata"/><Relationship Id="rId70" Type="http://schemas.openxmlformats.org/officeDocument/2006/relationships/font" Target="fonts/ProximaNovaSemibol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4.xml"/><Relationship Id="rId64" Type="http://schemas.openxmlformats.org/officeDocument/2006/relationships/font" Target="fonts/Poppins-bold.fntdata"/><Relationship Id="rId63" Type="http://schemas.openxmlformats.org/officeDocument/2006/relationships/font" Target="fonts/Poppins-regular.fntdata"/><Relationship Id="rId22" Type="http://schemas.openxmlformats.org/officeDocument/2006/relationships/slide" Target="slides/slide16.xml"/><Relationship Id="rId66" Type="http://schemas.openxmlformats.org/officeDocument/2006/relationships/font" Target="fonts/Poppins-boldItalic.fntdata"/><Relationship Id="rId21" Type="http://schemas.openxmlformats.org/officeDocument/2006/relationships/slide" Target="slides/slide15.xml"/><Relationship Id="rId65" Type="http://schemas.openxmlformats.org/officeDocument/2006/relationships/font" Target="fonts/Poppins-italic.fntdata"/><Relationship Id="rId24" Type="http://schemas.openxmlformats.org/officeDocument/2006/relationships/slide" Target="slides/slide18.xml"/><Relationship Id="rId68" Type="http://schemas.openxmlformats.org/officeDocument/2006/relationships/font" Target="fonts/ProximaNovaSemibold-regular.fntdata"/><Relationship Id="rId23" Type="http://schemas.openxmlformats.org/officeDocument/2006/relationships/slide" Target="slides/slide17.xml"/><Relationship Id="rId67" Type="http://schemas.openxmlformats.org/officeDocument/2006/relationships/font" Target="fonts/BebasNeue-regular.fntdata"/><Relationship Id="rId60" Type="http://schemas.openxmlformats.org/officeDocument/2006/relationships/font" Target="fonts/RobotoMedium-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DMSansMedium-italic.fntdata"/><Relationship Id="rId50" Type="http://schemas.openxmlformats.org/officeDocument/2006/relationships/font" Target="fonts/DMSansMedium-bold.fntdata"/><Relationship Id="rId53" Type="http://schemas.openxmlformats.org/officeDocument/2006/relationships/font" Target="fonts/ProximaNova-regular.fntdata"/><Relationship Id="rId52" Type="http://schemas.openxmlformats.org/officeDocument/2006/relationships/font" Target="fonts/DMSansMedium-boldItalic.fntdata"/><Relationship Id="rId11" Type="http://schemas.openxmlformats.org/officeDocument/2006/relationships/slide" Target="slides/slide5.xml"/><Relationship Id="rId55" Type="http://schemas.openxmlformats.org/officeDocument/2006/relationships/font" Target="fonts/ProximaNova-italic.fntdata"/><Relationship Id="rId10" Type="http://schemas.openxmlformats.org/officeDocument/2006/relationships/slide" Target="slides/slide4.xml"/><Relationship Id="rId54" Type="http://schemas.openxmlformats.org/officeDocument/2006/relationships/font" Target="fonts/ProximaNova-bold.fntdata"/><Relationship Id="rId13" Type="http://schemas.openxmlformats.org/officeDocument/2006/relationships/slide" Target="slides/slide7.xml"/><Relationship Id="rId57" Type="http://schemas.openxmlformats.org/officeDocument/2006/relationships/font" Target="fonts/RobotoMedium-regular.fntdata"/><Relationship Id="rId12" Type="http://schemas.openxmlformats.org/officeDocument/2006/relationships/slide" Target="slides/slide6.xml"/><Relationship Id="rId56" Type="http://schemas.openxmlformats.org/officeDocument/2006/relationships/font" Target="fonts/ProximaNova-boldItalic.fntdata"/><Relationship Id="rId15" Type="http://schemas.openxmlformats.org/officeDocument/2006/relationships/slide" Target="slides/slide9.xml"/><Relationship Id="rId59" Type="http://schemas.openxmlformats.org/officeDocument/2006/relationships/font" Target="fonts/RobotoMedium-italic.fntdata"/><Relationship Id="rId14" Type="http://schemas.openxmlformats.org/officeDocument/2006/relationships/slide" Target="slides/slide8.xml"/><Relationship Id="rId58" Type="http://schemas.openxmlformats.org/officeDocument/2006/relationships/font" Target="fonts/Roboto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2" name="Shape 1982"/>
        <p:cNvGrpSpPr/>
        <p:nvPr/>
      </p:nvGrpSpPr>
      <p:grpSpPr>
        <a:xfrm>
          <a:off x="0" y="0"/>
          <a:ext cx="0" cy="0"/>
          <a:chOff x="0" y="0"/>
          <a:chExt cx="0" cy="0"/>
        </a:xfrm>
      </p:grpSpPr>
      <p:sp>
        <p:nvSpPr>
          <p:cNvPr id="1983" name="Google Shape;1983;g1d12486708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4" name="Google Shape;1984;g1d12486708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0" name="Shape 2550"/>
        <p:cNvGrpSpPr/>
        <p:nvPr/>
      </p:nvGrpSpPr>
      <p:grpSpPr>
        <a:xfrm>
          <a:off x="0" y="0"/>
          <a:ext cx="0" cy="0"/>
          <a:chOff x="0" y="0"/>
          <a:chExt cx="0" cy="0"/>
        </a:xfrm>
      </p:grpSpPr>
      <p:sp>
        <p:nvSpPr>
          <p:cNvPr id="2551" name="Google Shape;2551;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2" name="Google Shape;2552;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7" name="Shape 2607"/>
        <p:cNvGrpSpPr/>
        <p:nvPr/>
      </p:nvGrpSpPr>
      <p:grpSpPr>
        <a:xfrm>
          <a:off x="0" y="0"/>
          <a:ext cx="0" cy="0"/>
          <a:chOff x="0" y="0"/>
          <a:chExt cx="0" cy="0"/>
        </a:xfrm>
      </p:grpSpPr>
      <p:sp>
        <p:nvSpPr>
          <p:cNvPr id="2608" name="Google Shape;2608;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9" name="Google Shape;2609;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1" name="Shape 2971"/>
        <p:cNvGrpSpPr/>
        <p:nvPr/>
      </p:nvGrpSpPr>
      <p:grpSpPr>
        <a:xfrm>
          <a:off x="0" y="0"/>
          <a:ext cx="0" cy="0"/>
          <a:chOff x="0" y="0"/>
          <a:chExt cx="0" cy="0"/>
        </a:xfrm>
      </p:grpSpPr>
      <p:sp>
        <p:nvSpPr>
          <p:cNvPr id="2972" name="Google Shape;2972;g18661f04b0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3" name="Google Shape;2973;g18661f04b0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2" name="Shape 2992"/>
        <p:cNvGrpSpPr/>
        <p:nvPr/>
      </p:nvGrpSpPr>
      <p:grpSpPr>
        <a:xfrm>
          <a:off x="0" y="0"/>
          <a:ext cx="0" cy="0"/>
          <a:chOff x="0" y="0"/>
          <a:chExt cx="0" cy="0"/>
        </a:xfrm>
      </p:grpSpPr>
      <p:sp>
        <p:nvSpPr>
          <p:cNvPr id="2993" name="Google Shape;2993;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4" name="Google Shape;2994;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8" name="Shape 2998"/>
        <p:cNvGrpSpPr/>
        <p:nvPr/>
      </p:nvGrpSpPr>
      <p:grpSpPr>
        <a:xfrm>
          <a:off x="0" y="0"/>
          <a:ext cx="0" cy="0"/>
          <a:chOff x="0" y="0"/>
          <a:chExt cx="0" cy="0"/>
        </a:xfrm>
      </p:grpSpPr>
      <p:sp>
        <p:nvSpPr>
          <p:cNvPr id="2999" name="Google Shape;2999;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0" name="Google Shape;3000;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6" name="Shape 3056"/>
        <p:cNvGrpSpPr/>
        <p:nvPr/>
      </p:nvGrpSpPr>
      <p:grpSpPr>
        <a:xfrm>
          <a:off x="0" y="0"/>
          <a:ext cx="0" cy="0"/>
          <a:chOff x="0" y="0"/>
          <a:chExt cx="0" cy="0"/>
        </a:xfrm>
      </p:grpSpPr>
      <p:sp>
        <p:nvSpPr>
          <p:cNvPr id="3057" name="Google Shape;305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8" name="Google Shape;305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6" name="Shape 3126"/>
        <p:cNvGrpSpPr/>
        <p:nvPr/>
      </p:nvGrpSpPr>
      <p:grpSpPr>
        <a:xfrm>
          <a:off x="0" y="0"/>
          <a:ext cx="0" cy="0"/>
          <a:chOff x="0" y="0"/>
          <a:chExt cx="0" cy="0"/>
        </a:xfrm>
      </p:grpSpPr>
      <p:sp>
        <p:nvSpPr>
          <p:cNvPr id="3127" name="Google Shape;3127;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8" name="Google Shape;3128;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4" name="Shape 3164"/>
        <p:cNvGrpSpPr/>
        <p:nvPr/>
      </p:nvGrpSpPr>
      <p:grpSpPr>
        <a:xfrm>
          <a:off x="0" y="0"/>
          <a:ext cx="0" cy="0"/>
          <a:chOff x="0" y="0"/>
          <a:chExt cx="0" cy="0"/>
        </a:xfrm>
      </p:grpSpPr>
      <p:sp>
        <p:nvSpPr>
          <p:cNvPr id="3165" name="Google Shape;3165;g18a6d08dc1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6" name="Google Shape;3166;g18a6d08dc1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4" name="Shape 3184"/>
        <p:cNvGrpSpPr/>
        <p:nvPr/>
      </p:nvGrpSpPr>
      <p:grpSpPr>
        <a:xfrm>
          <a:off x="0" y="0"/>
          <a:ext cx="0" cy="0"/>
          <a:chOff x="0" y="0"/>
          <a:chExt cx="0" cy="0"/>
        </a:xfrm>
      </p:grpSpPr>
      <p:sp>
        <p:nvSpPr>
          <p:cNvPr id="3185" name="Google Shape;3185;g1869d044d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6" name="Google Shape;3186;g1869d044d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5" name="Shape 3195"/>
        <p:cNvGrpSpPr/>
        <p:nvPr/>
      </p:nvGrpSpPr>
      <p:grpSpPr>
        <a:xfrm>
          <a:off x="0" y="0"/>
          <a:ext cx="0" cy="0"/>
          <a:chOff x="0" y="0"/>
          <a:chExt cx="0" cy="0"/>
        </a:xfrm>
      </p:grpSpPr>
      <p:sp>
        <p:nvSpPr>
          <p:cNvPr id="3196" name="Google Shape;3196;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7" name="Google Shape;3197;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1" name="Shape 2171"/>
        <p:cNvGrpSpPr/>
        <p:nvPr/>
      </p:nvGrpSpPr>
      <p:grpSpPr>
        <a:xfrm>
          <a:off x="0" y="0"/>
          <a:ext cx="0" cy="0"/>
          <a:chOff x="0" y="0"/>
          <a:chExt cx="0" cy="0"/>
        </a:xfrm>
      </p:grpSpPr>
      <p:sp>
        <p:nvSpPr>
          <p:cNvPr id="2172" name="Google Shape;2172;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3" name="Google Shape;2173;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9" name="Shape 3209"/>
        <p:cNvGrpSpPr/>
        <p:nvPr/>
      </p:nvGrpSpPr>
      <p:grpSpPr>
        <a:xfrm>
          <a:off x="0" y="0"/>
          <a:ext cx="0" cy="0"/>
          <a:chOff x="0" y="0"/>
          <a:chExt cx="0" cy="0"/>
        </a:xfrm>
      </p:grpSpPr>
      <p:sp>
        <p:nvSpPr>
          <p:cNvPr id="3210" name="Google Shape;3210;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1" name="Google Shape;3211;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2" name="Shape 3422"/>
        <p:cNvGrpSpPr/>
        <p:nvPr/>
      </p:nvGrpSpPr>
      <p:grpSpPr>
        <a:xfrm>
          <a:off x="0" y="0"/>
          <a:ext cx="0" cy="0"/>
          <a:chOff x="0" y="0"/>
          <a:chExt cx="0" cy="0"/>
        </a:xfrm>
      </p:grpSpPr>
      <p:sp>
        <p:nvSpPr>
          <p:cNvPr id="3423" name="Google Shape;3423;g2172f40331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4" name="Google Shape;3424;g2172f40331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2" name="Shape 3672"/>
        <p:cNvGrpSpPr/>
        <p:nvPr/>
      </p:nvGrpSpPr>
      <p:grpSpPr>
        <a:xfrm>
          <a:off x="0" y="0"/>
          <a:ext cx="0" cy="0"/>
          <a:chOff x="0" y="0"/>
          <a:chExt cx="0" cy="0"/>
        </a:xfrm>
      </p:grpSpPr>
      <p:sp>
        <p:nvSpPr>
          <p:cNvPr id="3673" name="Google Shape;3673;g21746167059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4" name="Google Shape;3674;g21746167059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7" name="Shape 3697"/>
        <p:cNvGrpSpPr/>
        <p:nvPr/>
      </p:nvGrpSpPr>
      <p:grpSpPr>
        <a:xfrm>
          <a:off x="0" y="0"/>
          <a:ext cx="0" cy="0"/>
          <a:chOff x="0" y="0"/>
          <a:chExt cx="0" cy="0"/>
        </a:xfrm>
      </p:grpSpPr>
      <p:sp>
        <p:nvSpPr>
          <p:cNvPr id="3698" name="Google Shape;3698;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9" name="Google Shape;3699;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8" name="Shape 3868"/>
        <p:cNvGrpSpPr/>
        <p:nvPr/>
      </p:nvGrpSpPr>
      <p:grpSpPr>
        <a:xfrm>
          <a:off x="0" y="0"/>
          <a:ext cx="0" cy="0"/>
          <a:chOff x="0" y="0"/>
          <a:chExt cx="0" cy="0"/>
        </a:xfrm>
      </p:grpSpPr>
      <p:sp>
        <p:nvSpPr>
          <p:cNvPr id="3869" name="Google Shape;3869;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0" name="Google Shape;3870;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9" name="Shape 4039"/>
        <p:cNvGrpSpPr/>
        <p:nvPr/>
      </p:nvGrpSpPr>
      <p:grpSpPr>
        <a:xfrm>
          <a:off x="0" y="0"/>
          <a:ext cx="0" cy="0"/>
          <a:chOff x="0" y="0"/>
          <a:chExt cx="0" cy="0"/>
        </a:xfrm>
      </p:grpSpPr>
      <p:sp>
        <p:nvSpPr>
          <p:cNvPr id="4040" name="Google Shape;4040;g2172f403319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1" name="Google Shape;4041;g2172f403319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5" name="Shape 4045"/>
        <p:cNvGrpSpPr/>
        <p:nvPr/>
      </p:nvGrpSpPr>
      <p:grpSpPr>
        <a:xfrm>
          <a:off x="0" y="0"/>
          <a:ext cx="0" cy="0"/>
          <a:chOff x="0" y="0"/>
          <a:chExt cx="0" cy="0"/>
        </a:xfrm>
      </p:grpSpPr>
      <p:sp>
        <p:nvSpPr>
          <p:cNvPr id="4046" name="Google Shape;4046;g2172f403319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7" name="Google Shape;4047;g2172f403319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1" name="Shape 4051"/>
        <p:cNvGrpSpPr/>
        <p:nvPr/>
      </p:nvGrpSpPr>
      <p:grpSpPr>
        <a:xfrm>
          <a:off x="0" y="0"/>
          <a:ext cx="0" cy="0"/>
          <a:chOff x="0" y="0"/>
          <a:chExt cx="0" cy="0"/>
        </a:xfrm>
      </p:grpSpPr>
      <p:sp>
        <p:nvSpPr>
          <p:cNvPr id="4052" name="Google Shape;4052;g2172f403319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3" name="Google Shape;4053;g2172f403319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5" name="Shape 4075"/>
        <p:cNvGrpSpPr/>
        <p:nvPr/>
      </p:nvGrpSpPr>
      <p:grpSpPr>
        <a:xfrm>
          <a:off x="0" y="0"/>
          <a:ext cx="0" cy="0"/>
          <a:chOff x="0" y="0"/>
          <a:chExt cx="0" cy="0"/>
        </a:xfrm>
      </p:grpSpPr>
      <p:sp>
        <p:nvSpPr>
          <p:cNvPr id="4076" name="Google Shape;4076;g2172f403319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7" name="Google Shape;4077;g2172f403319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1" name="Shape 4091"/>
        <p:cNvGrpSpPr/>
        <p:nvPr/>
      </p:nvGrpSpPr>
      <p:grpSpPr>
        <a:xfrm>
          <a:off x="0" y="0"/>
          <a:ext cx="0" cy="0"/>
          <a:chOff x="0" y="0"/>
          <a:chExt cx="0" cy="0"/>
        </a:xfrm>
      </p:grpSpPr>
      <p:sp>
        <p:nvSpPr>
          <p:cNvPr id="4092" name="Google Shape;4092;g2172f403319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3" name="Google Shape;4093;g2172f403319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0" name="Shape 2180"/>
        <p:cNvGrpSpPr/>
        <p:nvPr/>
      </p:nvGrpSpPr>
      <p:grpSpPr>
        <a:xfrm>
          <a:off x="0" y="0"/>
          <a:ext cx="0" cy="0"/>
          <a:chOff x="0" y="0"/>
          <a:chExt cx="0" cy="0"/>
        </a:xfrm>
      </p:grpSpPr>
      <p:sp>
        <p:nvSpPr>
          <p:cNvPr id="2181" name="Google Shape;2181;g21746167059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2" name="Google Shape;2182;g21746167059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0" name="Shape 4430"/>
        <p:cNvGrpSpPr/>
        <p:nvPr/>
      </p:nvGrpSpPr>
      <p:grpSpPr>
        <a:xfrm>
          <a:off x="0" y="0"/>
          <a:ext cx="0" cy="0"/>
          <a:chOff x="0" y="0"/>
          <a:chExt cx="0" cy="0"/>
        </a:xfrm>
      </p:grpSpPr>
      <p:sp>
        <p:nvSpPr>
          <p:cNvPr id="4431" name="Google Shape;4431;g2172f403319_2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2" name="Google Shape;4432;g2172f403319_2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1" name="Shape 6631"/>
        <p:cNvGrpSpPr/>
        <p:nvPr/>
      </p:nvGrpSpPr>
      <p:grpSpPr>
        <a:xfrm>
          <a:off x="0" y="0"/>
          <a:ext cx="0" cy="0"/>
          <a:chOff x="0" y="0"/>
          <a:chExt cx="0" cy="0"/>
        </a:xfrm>
      </p:grpSpPr>
      <p:sp>
        <p:nvSpPr>
          <p:cNvPr id="6632" name="Google Shape;6632;g2172f403319_2_2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3" name="Google Shape;6633;g2172f403319_2_2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0" name="Shape 7050"/>
        <p:cNvGrpSpPr/>
        <p:nvPr/>
      </p:nvGrpSpPr>
      <p:grpSpPr>
        <a:xfrm>
          <a:off x="0" y="0"/>
          <a:ext cx="0" cy="0"/>
          <a:chOff x="0" y="0"/>
          <a:chExt cx="0" cy="0"/>
        </a:xfrm>
      </p:grpSpPr>
      <p:sp>
        <p:nvSpPr>
          <p:cNvPr id="7051" name="Google Shape;7051;g2172f403319_2_3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2" name="Google Shape;7052;g2172f403319_2_3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0" name="Shape 7220"/>
        <p:cNvGrpSpPr/>
        <p:nvPr/>
      </p:nvGrpSpPr>
      <p:grpSpPr>
        <a:xfrm>
          <a:off x="0" y="0"/>
          <a:ext cx="0" cy="0"/>
          <a:chOff x="0" y="0"/>
          <a:chExt cx="0" cy="0"/>
        </a:xfrm>
      </p:grpSpPr>
      <p:sp>
        <p:nvSpPr>
          <p:cNvPr id="7221" name="Google Shape;7221;g2172f403319_2_3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2" name="Google Shape;7222;g2172f403319_2_3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5" name="Shape 7625"/>
        <p:cNvGrpSpPr/>
        <p:nvPr/>
      </p:nvGrpSpPr>
      <p:grpSpPr>
        <a:xfrm>
          <a:off x="0" y="0"/>
          <a:ext cx="0" cy="0"/>
          <a:chOff x="0" y="0"/>
          <a:chExt cx="0" cy="0"/>
        </a:xfrm>
      </p:grpSpPr>
      <p:sp>
        <p:nvSpPr>
          <p:cNvPr id="7626" name="Google Shape;7626;g2172f403319_2_3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7" name="Google Shape;7627;g2172f403319_2_3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5" name="Shape 8005"/>
        <p:cNvGrpSpPr/>
        <p:nvPr/>
      </p:nvGrpSpPr>
      <p:grpSpPr>
        <a:xfrm>
          <a:off x="0" y="0"/>
          <a:ext cx="0" cy="0"/>
          <a:chOff x="0" y="0"/>
          <a:chExt cx="0" cy="0"/>
        </a:xfrm>
      </p:grpSpPr>
      <p:sp>
        <p:nvSpPr>
          <p:cNvPr id="8006" name="Google Shape;8006;g2172f403319_2_3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7" name="Google Shape;8007;g2172f403319_2_3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1" name="Shape 8431"/>
        <p:cNvGrpSpPr/>
        <p:nvPr/>
      </p:nvGrpSpPr>
      <p:grpSpPr>
        <a:xfrm>
          <a:off x="0" y="0"/>
          <a:ext cx="0" cy="0"/>
          <a:chOff x="0" y="0"/>
          <a:chExt cx="0" cy="0"/>
        </a:xfrm>
      </p:grpSpPr>
      <p:sp>
        <p:nvSpPr>
          <p:cNvPr id="8432" name="Google Shape;8432;g2172f403319_2_4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3" name="Google Shape;8433;g2172f403319_2_4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2" name="Shape 8792"/>
        <p:cNvGrpSpPr/>
        <p:nvPr/>
      </p:nvGrpSpPr>
      <p:grpSpPr>
        <a:xfrm>
          <a:off x="0" y="0"/>
          <a:ext cx="0" cy="0"/>
          <a:chOff x="0" y="0"/>
          <a:chExt cx="0" cy="0"/>
        </a:xfrm>
      </p:grpSpPr>
      <p:sp>
        <p:nvSpPr>
          <p:cNvPr id="8793" name="Google Shape;8793;g2172f403319_2_4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4" name="Google Shape;8794;g2172f403319_2_4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2" name="Shape 9302"/>
        <p:cNvGrpSpPr/>
        <p:nvPr/>
      </p:nvGrpSpPr>
      <p:grpSpPr>
        <a:xfrm>
          <a:off x="0" y="0"/>
          <a:ext cx="0" cy="0"/>
          <a:chOff x="0" y="0"/>
          <a:chExt cx="0" cy="0"/>
        </a:xfrm>
      </p:grpSpPr>
      <p:sp>
        <p:nvSpPr>
          <p:cNvPr id="9303" name="Google Shape;9303;g2172f403319_2_5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4" name="Google Shape;9304;g2172f403319_2_5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2" name="Shape 9922"/>
        <p:cNvGrpSpPr/>
        <p:nvPr/>
      </p:nvGrpSpPr>
      <p:grpSpPr>
        <a:xfrm>
          <a:off x="0" y="0"/>
          <a:ext cx="0" cy="0"/>
          <a:chOff x="0" y="0"/>
          <a:chExt cx="0" cy="0"/>
        </a:xfrm>
      </p:grpSpPr>
      <p:sp>
        <p:nvSpPr>
          <p:cNvPr id="9923" name="Google Shape;9923;g2172f403319_2_5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4" name="Google Shape;9924;g2172f403319_2_5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4" name="Shape 2244"/>
        <p:cNvGrpSpPr/>
        <p:nvPr/>
      </p:nvGrpSpPr>
      <p:grpSpPr>
        <a:xfrm>
          <a:off x="0" y="0"/>
          <a:ext cx="0" cy="0"/>
          <a:chOff x="0" y="0"/>
          <a:chExt cx="0" cy="0"/>
        </a:xfrm>
      </p:grpSpPr>
      <p:sp>
        <p:nvSpPr>
          <p:cNvPr id="2245" name="Google Shape;2245;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6" name="Google Shape;2246;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6" name="Shape 10516"/>
        <p:cNvGrpSpPr/>
        <p:nvPr/>
      </p:nvGrpSpPr>
      <p:grpSpPr>
        <a:xfrm>
          <a:off x="0" y="0"/>
          <a:ext cx="0" cy="0"/>
          <a:chOff x="0" y="0"/>
          <a:chExt cx="0" cy="0"/>
        </a:xfrm>
      </p:grpSpPr>
      <p:sp>
        <p:nvSpPr>
          <p:cNvPr id="10517" name="Google Shape;10517;g2172f403319_2_6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8" name="Google Shape;10518;g2172f403319_2_6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7" name="Shape 10837"/>
        <p:cNvGrpSpPr/>
        <p:nvPr/>
      </p:nvGrpSpPr>
      <p:grpSpPr>
        <a:xfrm>
          <a:off x="0" y="0"/>
          <a:ext cx="0" cy="0"/>
          <a:chOff x="0" y="0"/>
          <a:chExt cx="0" cy="0"/>
        </a:xfrm>
      </p:grpSpPr>
      <p:sp>
        <p:nvSpPr>
          <p:cNvPr id="10838" name="Google Shape;10838;g2172f403319_2_6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9" name="Google Shape;10839;g2172f403319_2_6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5" name="Shape 11145"/>
        <p:cNvGrpSpPr/>
        <p:nvPr/>
      </p:nvGrpSpPr>
      <p:grpSpPr>
        <a:xfrm>
          <a:off x="0" y="0"/>
          <a:ext cx="0" cy="0"/>
          <a:chOff x="0" y="0"/>
          <a:chExt cx="0" cy="0"/>
        </a:xfrm>
      </p:grpSpPr>
      <p:sp>
        <p:nvSpPr>
          <p:cNvPr id="11146" name="Google Shape;11146;g2172f403319_2_8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7" name="Google Shape;11147;g2172f403319_2_8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5" name="Shape 2345"/>
        <p:cNvGrpSpPr/>
        <p:nvPr/>
      </p:nvGrpSpPr>
      <p:grpSpPr>
        <a:xfrm>
          <a:off x="0" y="0"/>
          <a:ext cx="0" cy="0"/>
          <a:chOff x="0" y="0"/>
          <a:chExt cx="0" cy="0"/>
        </a:xfrm>
      </p:grpSpPr>
      <p:sp>
        <p:nvSpPr>
          <p:cNvPr id="2346" name="Google Shape;234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7" name="Google Shape;234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9" name="Shape 2469"/>
        <p:cNvGrpSpPr/>
        <p:nvPr/>
      </p:nvGrpSpPr>
      <p:grpSpPr>
        <a:xfrm>
          <a:off x="0" y="0"/>
          <a:ext cx="0" cy="0"/>
          <a:chOff x="0" y="0"/>
          <a:chExt cx="0" cy="0"/>
        </a:xfrm>
      </p:grpSpPr>
      <p:sp>
        <p:nvSpPr>
          <p:cNvPr id="2470" name="Google Shape;2470;g217c6b36605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1" name="Google Shape;2471;g217c6b36605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6" name="Shape 2486"/>
        <p:cNvGrpSpPr/>
        <p:nvPr/>
      </p:nvGrpSpPr>
      <p:grpSpPr>
        <a:xfrm>
          <a:off x="0" y="0"/>
          <a:ext cx="0" cy="0"/>
          <a:chOff x="0" y="0"/>
          <a:chExt cx="0" cy="0"/>
        </a:xfrm>
      </p:grpSpPr>
      <p:sp>
        <p:nvSpPr>
          <p:cNvPr id="2487" name="Google Shape;2487;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8" name="Google Shape;2488;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2" name="Shape 2512"/>
        <p:cNvGrpSpPr/>
        <p:nvPr/>
      </p:nvGrpSpPr>
      <p:grpSpPr>
        <a:xfrm>
          <a:off x="0" y="0"/>
          <a:ext cx="0" cy="0"/>
          <a:chOff x="0" y="0"/>
          <a:chExt cx="0" cy="0"/>
        </a:xfrm>
      </p:grpSpPr>
      <p:sp>
        <p:nvSpPr>
          <p:cNvPr id="2513" name="Google Shape;2513;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4" name="Google Shape;2514;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3" name="Shape 2533"/>
        <p:cNvGrpSpPr/>
        <p:nvPr/>
      </p:nvGrpSpPr>
      <p:grpSpPr>
        <a:xfrm>
          <a:off x="0" y="0"/>
          <a:ext cx="0" cy="0"/>
          <a:chOff x="0" y="0"/>
          <a:chExt cx="0" cy="0"/>
        </a:xfrm>
      </p:grpSpPr>
      <p:sp>
        <p:nvSpPr>
          <p:cNvPr id="2534" name="Google Shape;2534;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5" name="Google Shape;2535;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13225" y="781775"/>
            <a:ext cx="4783500" cy="2434500"/>
          </a:xfrm>
          <a:prstGeom prst="rect">
            <a:avLst/>
          </a:prstGeom>
        </p:spPr>
        <p:txBody>
          <a:bodyPr anchorCtr="0" anchor="b" bIns="91425" lIns="91425" spcFirstLastPara="1" rIns="91425" wrap="square" tIns="91425">
            <a:noAutofit/>
          </a:bodyPr>
          <a:lstStyle>
            <a:lvl1pPr lvl="0" algn="l">
              <a:lnSpc>
                <a:spcPct val="90000"/>
              </a:lnSpc>
              <a:spcBef>
                <a:spcPts val="0"/>
              </a:spcBef>
              <a:spcAft>
                <a:spcPts val="0"/>
              </a:spcAft>
              <a:buClr>
                <a:srgbClr val="191919"/>
              </a:buClr>
              <a:buSzPts val="5200"/>
              <a:buNone/>
              <a:defRPr sz="5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064025"/>
            <a:ext cx="47835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41277" y="4211105"/>
            <a:ext cx="1109095" cy="932250"/>
            <a:chOff x="1507450" y="3919292"/>
            <a:chExt cx="953486" cy="801453"/>
          </a:xfrm>
        </p:grpSpPr>
        <p:grpSp>
          <p:nvGrpSpPr>
            <p:cNvPr id="12" name="Google Shape;12;p2"/>
            <p:cNvGrpSpPr/>
            <p:nvPr/>
          </p:nvGrpSpPr>
          <p:grpSpPr>
            <a:xfrm>
              <a:off x="1806988" y="3919292"/>
              <a:ext cx="441906" cy="801453"/>
              <a:chOff x="3816307" y="2352225"/>
              <a:chExt cx="1213027" cy="2199981"/>
            </a:xfrm>
          </p:grpSpPr>
          <p:sp>
            <p:nvSpPr>
              <p:cNvPr id="13" name="Google Shape;13;p2"/>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a:off x="2248899" y="4334549"/>
              <a:ext cx="212037" cy="384777"/>
              <a:chOff x="3816307" y="2352225"/>
              <a:chExt cx="1213027" cy="2199981"/>
            </a:xfrm>
          </p:grpSpPr>
          <p:sp>
            <p:nvSpPr>
              <p:cNvPr id="17" name="Google Shape;17;p2"/>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1507450" y="4205080"/>
              <a:ext cx="212025" cy="514245"/>
              <a:chOff x="3816313" y="1611982"/>
              <a:chExt cx="1212958" cy="2940225"/>
            </a:xfrm>
          </p:grpSpPr>
          <p:sp>
            <p:nvSpPr>
              <p:cNvPr id="21" name="Google Shape;21;p2"/>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6" name="Shape 546"/>
        <p:cNvGrpSpPr/>
        <p:nvPr/>
      </p:nvGrpSpPr>
      <p:grpSpPr>
        <a:xfrm>
          <a:off x="0" y="0"/>
          <a:ext cx="0" cy="0"/>
          <a:chOff x="0" y="0"/>
          <a:chExt cx="0" cy="0"/>
        </a:xfrm>
      </p:grpSpPr>
      <p:sp>
        <p:nvSpPr>
          <p:cNvPr id="547" name="Google Shape;547;p11"/>
          <p:cNvSpPr txBox="1"/>
          <p:nvPr>
            <p:ph hasCustomPrompt="1" type="title"/>
          </p:nvPr>
        </p:nvSpPr>
        <p:spPr>
          <a:xfrm>
            <a:off x="2980075" y="1560925"/>
            <a:ext cx="5450700" cy="9645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b" bIns="91425" lIns="91425" spcFirstLastPara="1" rIns="91425" wrap="square" tIns="91425">
            <a:noAutofit/>
          </a:bodyPr>
          <a:lstStyle>
            <a:lvl1pPr lvl="0" algn="ctr">
              <a:spcBef>
                <a:spcPts val="0"/>
              </a:spcBef>
              <a:spcAft>
                <a:spcPts val="0"/>
              </a:spcAft>
              <a:buSzPts val="9600"/>
              <a:buNone/>
              <a:defRPr sz="51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48" name="Google Shape;548;p11"/>
          <p:cNvSpPr txBox="1"/>
          <p:nvPr>
            <p:ph idx="1" type="subTitle"/>
          </p:nvPr>
        </p:nvSpPr>
        <p:spPr>
          <a:xfrm>
            <a:off x="2980075" y="2593225"/>
            <a:ext cx="5450700" cy="41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549" name="Shape 5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50" name="Shape 550"/>
        <p:cNvGrpSpPr/>
        <p:nvPr/>
      </p:nvGrpSpPr>
      <p:grpSpPr>
        <a:xfrm>
          <a:off x="0" y="0"/>
          <a:ext cx="0" cy="0"/>
          <a:chOff x="0" y="0"/>
          <a:chExt cx="0" cy="0"/>
        </a:xfrm>
      </p:grpSpPr>
      <p:sp>
        <p:nvSpPr>
          <p:cNvPr id="551" name="Google Shape;551;p13"/>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52" name="Google Shape;552;p13"/>
          <p:cNvSpPr txBox="1"/>
          <p:nvPr>
            <p:ph hasCustomPrompt="1" idx="2" type="title"/>
          </p:nvPr>
        </p:nvSpPr>
        <p:spPr>
          <a:xfrm>
            <a:off x="1692288" y="1402575"/>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3" name="Google Shape;553;p13"/>
          <p:cNvSpPr txBox="1"/>
          <p:nvPr>
            <p:ph hasCustomPrompt="1" idx="3" type="title"/>
          </p:nvPr>
        </p:nvSpPr>
        <p:spPr>
          <a:xfrm>
            <a:off x="1692288" y="2905100"/>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4" name="Google Shape;554;p13"/>
          <p:cNvSpPr txBox="1"/>
          <p:nvPr>
            <p:ph hasCustomPrompt="1" idx="4" type="title"/>
          </p:nvPr>
        </p:nvSpPr>
        <p:spPr>
          <a:xfrm>
            <a:off x="4044300" y="1402575"/>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5" name="Google Shape;555;p13"/>
          <p:cNvSpPr txBox="1"/>
          <p:nvPr>
            <p:ph hasCustomPrompt="1" idx="5" type="title"/>
          </p:nvPr>
        </p:nvSpPr>
        <p:spPr>
          <a:xfrm>
            <a:off x="4044300" y="2905100"/>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6" name="Google Shape;556;p13"/>
          <p:cNvSpPr txBox="1"/>
          <p:nvPr>
            <p:ph hasCustomPrompt="1" idx="6" type="title"/>
          </p:nvPr>
        </p:nvSpPr>
        <p:spPr>
          <a:xfrm>
            <a:off x="6394512" y="1402575"/>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7" name="Google Shape;557;p13"/>
          <p:cNvSpPr txBox="1"/>
          <p:nvPr>
            <p:ph hasCustomPrompt="1" idx="7" type="title"/>
          </p:nvPr>
        </p:nvSpPr>
        <p:spPr>
          <a:xfrm>
            <a:off x="6394512" y="2905100"/>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8" name="Google Shape;558;p13"/>
          <p:cNvSpPr txBox="1"/>
          <p:nvPr>
            <p:ph idx="1" type="subTitle"/>
          </p:nvPr>
        </p:nvSpPr>
        <p:spPr>
          <a:xfrm>
            <a:off x="1346688" y="2002563"/>
            <a:ext cx="1746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9" name="Google Shape;559;p13"/>
          <p:cNvSpPr txBox="1"/>
          <p:nvPr>
            <p:ph idx="8" type="subTitle"/>
          </p:nvPr>
        </p:nvSpPr>
        <p:spPr>
          <a:xfrm>
            <a:off x="3698700" y="2002563"/>
            <a:ext cx="1746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0" name="Google Shape;560;p13"/>
          <p:cNvSpPr txBox="1"/>
          <p:nvPr>
            <p:ph idx="9" type="subTitle"/>
          </p:nvPr>
        </p:nvSpPr>
        <p:spPr>
          <a:xfrm>
            <a:off x="6047112" y="2002575"/>
            <a:ext cx="1750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1" name="Google Shape;561;p13"/>
          <p:cNvSpPr txBox="1"/>
          <p:nvPr>
            <p:ph idx="13" type="subTitle"/>
          </p:nvPr>
        </p:nvSpPr>
        <p:spPr>
          <a:xfrm>
            <a:off x="1346688" y="3505100"/>
            <a:ext cx="1746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2" name="Google Shape;562;p13"/>
          <p:cNvSpPr txBox="1"/>
          <p:nvPr>
            <p:ph idx="14" type="subTitle"/>
          </p:nvPr>
        </p:nvSpPr>
        <p:spPr>
          <a:xfrm>
            <a:off x="3698700" y="3505100"/>
            <a:ext cx="1746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3" name="Google Shape;563;p13"/>
          <p:cNvSpPr txBox="1"/>
          <p:nvPr>
            <p:ph idx="15" type="subTitle"/>
          </p:nvPr>
        </p:nvSpPr>
        <p:spPr>
          <a:xfrm>
            <a:off x="6047112" y="3505103"/>
            <a:ext cx="1750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4" name="Google Shape;564;p13"/>
          <p:cNvSpPr/>
          <p:nvPr/>
        </p:nvSpPr>
        <p:spPr>
          <a:xfrm>
            <a:off x="-1874837" y="399568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 name="Google Shape;565;p13"/>
          <p:cNvGrpSpPr/>
          <p:nvPr/>
        </p:nvGrpSpPr>
        <p:grpSpPr>
          <a:xfrm flipH="1">
            <a:off x="5481470" y="1514187"/>
            <a:ext cx="4143889" cy="6604850"/>
            <a:chOff x="1336575" y="1389950"/>
            <a:chExt cx="1583450" cy="2523825"/>
          </a:xfrm>
        </p:grpSpPr>
        <p:sp>
          <p:nvSpPr>
            <p:cNvPr id="566" name="Google Shape;566;p13"/>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7" name="Google Shape;567;p13"/>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3"/>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3"/>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3"/>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3"/>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3"/>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3"/>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3"/>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3"/>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3"/>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13"/>
          <p:cNvGrpSpPr/>
          <p:nvPr/>
        </p:nvGrpSpPr>
        <p:grpSpPr>
          <a:xfrm rot="5400000">
            <a:off x="-1426438" y="-1013658"/>
            <a:ext cx="1103228" cy="3337661"/>
            <a:chOff x="1825573" y="1896181"/>
            <a:chExt cx="964529" cy="2918046"/>
          </a:xfrm>
        </p:grpSpPr>
        <p:sp>
          <p:nvSpPr>
            <p:cNvPr id="605" name="Google Shape;605;p13"/>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13"/>
            <p:cNvGrpSpPr/>
            <p:nvPr/>
          </p:nvGrpSpPr>
          <p:grpSpPr>
            <a:xfrm>
              <a:off x="2001780" y="2072389"/>
              <a:ext cx="612115" cy="2698300"/>
              <a:chOff x="1718105" y="2072389"/>
              <a:chExt cx="612115" cy="2698300"/>
            </a:xfrm>
          </p:grpSpPr>
          <p:sp>
            <p:nvSpPr>
              <p:cNvPr id="607" name="Google Shape;607;p13"/>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3"/>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3"/>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3"/>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3"/>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3"/>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3"/>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3"/>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3"/>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3"/>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3"/>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3"/>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3"/>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3"/>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3"/>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3"/>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3"/>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3"/>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3"/>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3"/>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3"/>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3"/>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3"/>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3"/>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3"/>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3"/>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3"/>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3"/>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3"/>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3"/>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3"/>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3"/>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3"/>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3"/>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3"/>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3"/>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3"/>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3"/>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3"/>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3"/>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3"/>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3"/>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3"/>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3"/>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3"/>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3"/>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3"/>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3"/>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3"/>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8" name="Google Shape;658;p13"/>
          <p:cNvGrpSpPr/>
          <p:nvPr/>
        </p:nvGrpSpPr>
        <p:grpSpPr>
          <a:xfrm>
            <a:off x="556796" y="4513090"/>
            <a:ext cx="711583" cy="630414"/>
            <a:chOff x="460371" y="2406765"/>
            <a:chExt cx="711583" cy="630414"/>
          </a:xfrm>
        </p:grpSpPr>
        <p:grpSp>
          <p:nvGrpSpPr>
            <p:cNvPr id="659" name="Google Shape;659;p13"/>
            <p:cNvGrpSpPr/>
            <p:nvPr/>
          </p:nvGrpSpPr>
          <p:grpSpPr>
            <a:xfrm>
              <a:off x="666102" y="2406765"/>
              <a:ext cx="505852" cy="630414"/>
              <a:chOff x="666102" y="2406765"/>
              <a:chExt cx="505852" cy="630414"/>
            </a:xfrm>
          </p:grpSpPr>
          <p:grpSp>
            <p:nvGrpSpPr>
              <p:cNvPr id="660" name="Google Shape;660;p13"/>
              <p:cNvGrpSpPr/>
              <p:nvPr/>
            </p:nvGrpSpPr>
            <p:grpSpPr>
              <a:xfrm>
                <a:off x="1005172" y="2632603"/>
                <a:ext cx="166782" cy="404575"/>
                <a:chOff x="3816313" y="1611982"/>
                <a:chExt cx="1212958" cy="2940225"/>
              </a:xfrm>
            </p:grpSpPr>
            <p:sp>
              <p:nvSpPr>
                <p:cNvPr id="661" name="Google Shape;661;p1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13"/>
              <p:cNvGrpSpPr/>
              <p:nvPr/>
            </p:nvGrpSpPr>
            <p:grpSpPr>
              <a:xfrm>
                <a:off x="666102" y="2406765"/>
                <a:ext cx="259816" cy="630384"/>
                <a:chOff x="3816313" y="1611982"/>
                <a:chExt cx="1212958" cy="2940225"/>
              </a:xfrm>
            </p:grpSpPr>
            <p:sp>
              <p:nvSpPr>
                <p:cNvPr id="665" name="Google Shape;665;p1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8" name="Google Shape;668;p13"/>
            <p:cNvGrpSpPr/>
            <p:nvPr/>
          </p:nvGrpSpPr>
          <p:grpSpPr>
            <a:xfrm>
              <a:off x="460371" y="2728161"/>
              <a:ext cx="166791" cy="302717"/>
              <a:chOff x="3816307" y="2352225"/>
              <a:chExt cx="1213027" cy="2199981"/>
            </a:xfrm>
          </p:grpSpPr>
          <p:sp>
            <p:nvSpPr>
              <p:cNvPr id="669" name="Google Shape;669;p13"/>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3"/>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3"/>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0">
    <p:spTree>
      <p:nvGrpSpPr>
        <p:cNvPr id="672" name="Shape 672"/>
        <p:cNvGrpSpPr/>
        <p:nvPr/>
      </p:nvGrpSpPr>
      <p:grpSpPr>
        <a:xfrm>
          <a:off x="0" y="0"/>
          <a:ext cx="0" cy="0"/>
          <a:chOff x="0" y="0"/>
          <a:chExt cx="0" cy="0"/>
        </a:xfrm>
      </p:grpSpPr>
      <p:sp>
        <p:nvSpPr>
          <p:cNvPr id="673" name="Google Shape;673;p14"/>
          <p:cNvSpPr/>
          <p:nvPr/>
        </p:nvSpPr>
        <p:spPr>
          <a:xfrm>
            <a:off x="-840651" y="5031825"/>
            <a:ext cx="2989500" cy="29895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 name="Google Shape;674;p14"/>
          <p:cNvGrpSpPr/>
          <p:nvPr/>
        </p:nvGrpSpPr>
        <p:grpSpPr>
          <a:xfrm rot="10800000">
            <a:off x="161612" y="-2694820"/>
            <a:ext cx="1103228" cy="3337661"/>
            <a:chOff x="1825573" y="1896181"/>
            <a:chExt cx="964529" cy="2918046"/>
          </a:xfrm>
        </p:grpSpPr>
        <p:sp>
          <p:nvSpPr>
            <p:cNvPr id="675" name="Google Shape;675;p14"/>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14"/>
            <p:cNvGrpSpPr/>
            <p:nvPr/>
          </p:nvGrpSpPr>
          <p:grpSpPr>
            <a:xfrm>
              <a:off x="2001780" y="2072389"/>
              <a:ext cx="612115" cy="2698300"/>
              <a:chOff x="1718105" y="2072389"/>
              <a:chExt cx="612115" cy="2698300"/>
            </a:xfrm>
          </p:grpSpPr>
          <p:sp>
            <p:nvSpPr>
              <p:cNvPr id="677" name="Google Shape;677;p14"/>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4"/>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4"/>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4"/>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4"/>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4"/>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4"/>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4"/>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4"/>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4"/>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4"/>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4"/>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4"/>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4"/>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4"/>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4"/>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4"/>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4"/>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4"/>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4"/>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4"/>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4"/>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4"/>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4"/>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4"/>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4"/>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4"/>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4"/>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4"/>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4"/>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4"/>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4"/>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4"/>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4"/>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4"/>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4"/>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4"/>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4"/>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4"/>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4"/>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4"/>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4"/>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4"/>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4"/>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4"/>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4"/>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4"/>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4"/>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4"/>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4"/>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4"/>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 name="Google Shape;728;p14"/>
          <p:cNvGrpSpPr/>
          <p:nvPr/>
        </p:nvGrpSpPr>
        <p:grpSpPr>
          <a:xfrm flipH="1">
            <a:off x="6950195" y="1503462"/>
            <a:ext cx="4143889" cy="6604850"/>
            <a:chOff x="1336575" y="1389950"/>
            <a:chExt cx="1583450" cy="2523825"/>
          </a:xfrm>
        </p:grpSpPr>
        <p:sp>
          <p:nvSpPr>
            <p:cNvPr id="729" name="Google Shape;729;p14"/>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730" name="Google Shape;730;p14"/>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4"/>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4"/>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4"/>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4"/>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4"/>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4"/>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4"/>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4"/>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4"/>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4"/>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4"/>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4"/>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4"/>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4"/>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4"/>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4"/>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4"/>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4"/>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4"/>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4"/>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4"/>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4"/>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4"/>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4"/>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4"/>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4"/>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4"/>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4"/>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4"/>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4"/>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4"/>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4"/>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4"/>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4"/>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4"/>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4"/>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14"/>
          <p:cNvGrpSpPr/>
          <p:nvPr/>
        </p:nvGrpSpPr>
        <p:grpSpPr>
          <a:xfrm>
            <a:off x="460302" y="4513090"/>
            <a:ext cx="505852" cy="630414"/>
            <a:chOff x="666102" y="2406765"/>
            <a:chExt cx="505852" cy="630414"/>
          </a:xfrm>
        </p:grpSpPr>
        <p:grpSp>
          <p:nvGrpSpPr>
            <p:cNvPr id="768" name="Google Shape;768;p14"/>
            <p:cNvGrpSpPr/>
            <p:nvPr/>
          </p:nvGrpSpPr>
          <p:grpSpPr>
            <a:xfrm>
              <a:off x="1005172" y="2632603"/>
              <a:ext cx="166782" cy="404575"/>
              <a:chOff x="3816313" y="1611982"/>
              <a:chExt cx="1212958" cy="2940225"/>
            </a:xfrm>
          </p:grpSpPr>
          <p:sp>
            <p:nvSpPr>
              <p:cNvPr id="769" name="Google Shape;769;p14"/>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4"/>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4"/>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14"/>
            <p:cNvGrpSpPr/>
            <p:nvPr/>
          </p:nvGrpSpPr>
          <p:grpSpPr>
            <a:xfrm>
              <a:off x="666102" y="2406765"/>
              <a:ext cx="259816" cy="630384"/>
              <a:chOff x="3816313" y="1611982"/>
              <a:chExt cx="1212958" cy="2940225"/>
            </a:xfrm>
          </p:grpSpPr>
          <p:sp>
            <p:nvSpPr>
              <p:cNvPr id="773" name="Google Shape;773;p14"/>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4"/>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4"/>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6" name="Google Shape;776;p14"/>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77" name="Google Shape;777;p14"/>
          <p:cNvSpPr txBox="1"/>
          <p:nvPr>
            <p:ph idx="1" type="subTitle"/>
          </p:nvPr>
        </p:nvSpPr>
        <p:spPr>
          <a:xfrm>
            <a:off x="713225" y="930738"/>
            <a:ext cx="7710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1600"/>
              </a:spcBef>
              <a:spcAft>
                <a:spcPts val="0"/>
              </a:spcAft>
              <a:buSzPts val="1200"/>
              <a:buChar char="■"/>
              <a:defRPr/>
            </a:lvl3pPr>
            <a:lvl4pPr lvl="3" rtl="0" algn="ctr">
              <a:lnSpc>
                <a:spcPct val="100000"/>
              </a:lnSpc>
              <a:spcBef>
                <a:spcPts val="1600"/>
              </a:spcBef>
              <a:spcAft>
                <a:spcPts val="0"/>
              </a:spcAft>
              <a:buSzPts val="1200"/>
              <a:buChar char="●"/>
              <a:defRPr/>
            </a:lvl4pPr>
            <a:lvl5pPr lvl="4" rtl="0" algn="ctr">
              <a:lnSpc>
                <a:spcPct val="100000"/>
              </a:lnSpc>
              <a:spcBef>
                <a:spcPts val="1600"/>
              </a:spcBef>
              <a:spcAft>
                <a:spcPts val="0"/>
              </a:spcAft>
              <a:buSzPts val="1200"/>
              <a:buChar char="○"/>
              <a:defRPr/>
            </a:lvl5pPr>
            <a:lvl6pPr lvl="5" rtl="0" algn="ctr">
              <a:lnSpc>
                <a:spcPct val="100000"/>
              </a:lnSpc>
              <a:spcBef>
                <a:spcPts val="1600"/>
              </a:spcBef>
              <a:spcAft>
                <a:spcPts val="0"/>
              </a:spcAft>
              <a:buSzPts val="1200"/>
              <a:buChar char="■"/>
              <a:defRPr/>
            </a:lvl6pPr>
            <a:lvl7pPr lvl="6" rtl="0" algn="ctr">
              <a:lnSpc>
                <a:spcPct val="100000"/>
              </a:lnSpc>
              <a:spcBef>
                <a:spcPts val="1600"/>
              </a:spcBef>
              <a:spcAft>
                <a:spcPts val="0"/>
              </a:spcAft>
              <a:buSzPts val="1200"/>
              <a:buChar char="●"/>
              <a:defRPr/>
            </a:lvl7pPr>
            <a:lvl8pPr lvl="7" rtl="0" algn="ctr">
              <a:lnSpc>
                <a:spcPct val="100000"/>
              </a:lnSpc>
              <a:spcBef>
                <a:spcPts val="1600"/>
              </a:spcBef>
              <a:spcAft>
                <a:spcPts val="0"/>
              </a:spcAft>
              <a:buSzPts val="1200"/>
              <a:buChar char="○"/>
              <a:defRPr/>
            </a:lvl8pPr>
            <a:lvl9pPr lvl="8" rtl="0" algn="ctr">
              <a:lnSpc>
                <a:spcPct val="100000"/>
              </a:lnSpc>
              <a:spcBef>
                <a:spcPts val="1600"/>
              </a:spcBef>
              <a:spcAft>
                <a:spcPts val="1600"/>
              </a:spcAft>
              <a:buSzPts val="1200"/>
              <a:buChar char="■"/>
              <a:defRPr/>
            </a:lvl9pPr>
          </a:lstStyle>
          <a:p/>
        </p:txBody>
      </p:sp>
      <p:grpSp>
        <p:nvGrpSpPr>
          <p:cNvPr id="778" name="Google Shape;778;p14"/>
          <p:cNvGrpSpPr/>
          <p:nvPr/>
        </p:nvGrpSpPr>
        <p:grpSpPr>
          <a:xfrm>
            <a:off x="8243439" y="4325320"/>
            <a:ext cx="374657" cy="463150"/>
            <a:chOff x="8243489" y="4050570"/>
            <a:chExt cx="374657" cy="463150"/>
          </a:xfrm>
        </p:grpSpPr>
        <p:sp>
          <p:nvSpPr>
            <p:cNvPr id="779" name="Google Shape;779;p14"/>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4"/>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_1">
    <p:spTree>
      <p:nvGrpSpPr>
        <p:cNvPr id="781" name="Shape 781"/>
        <p:cNvGrpSpPr/>
        <p:nvPr/>
      </p:nvGrpSpPr>
      <p:grpSpPr>
        <a:xfrm>
          <a:off x="0" y="0"/>
          <a:ext cx="0" cy="0"/>
          <a:chOff x="0" y="0"/>
          <a:chExt cx="0" cy="0"/>
        </a:xfrm>
      </p:grpSpPr>
      <p:sp>
        <p:nvSpPr>
          <p:cNvPr id="782" name="Google Shape;782;p15"/>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83" name="Google Shape;783;p15"/>
          <p:cNvSpPr txBox="1"/>
          <p:nvPr>
            <p:ph idx="1" type="subTitle"/>
          </p:nvPr>
        </p:nvSpPr>
        <p:spPr>
          <a:xfrm>
            <a:off x="713225" y="1342550"/>
            <a:ext cx="3825300" cy="247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1600"/>
              </a:spcBef>
              <a:spcAft>
                <a:spcPts val="0"/>
              </a:spcAft>
              <a:buSzPts val="1200"/>
              <a:buChar char="■"/>
              <a:defRPr/>
            </a:lvl3pPr>
            <a:lvl4pPr lvl="3" rtl="0" algn="ctr">
              <a:lnSpc>
                <a:spcPct val="100000"/>
              </a:lnSpc>
              <a:spcBef>
                <a:spcPts val="1600"/>
              </a:spcBef>
              <a:spcAft>
                <a:spcPts val="0"/>
              </a:spcAft>
              <a:buSzPts val="1200"/>
              <a:buChar char="●"/>
              <a:defRPr/>
            </a:lvl4pPr>
            <a:lvl5pPr lvl="4" rtl="0" algn="ctr">
              <a:lnSpc>
                <a:spcPct val="100000"/>
              </a:lnSpc>
              <a:spcBef>
                <a:spcPts val="1600"/>
              </a:spcBef>
              <a:spcAft>
                <a:spcPts val="0"/>
              </a:spcAft>
              <a:buSzPts val="1200"/>
              <a:buChar char="○"/>
              <a:defRPr/>
            </a:lvl5pPr>
            <a:lvl6pPr lvl="5" rtl="0" algn="ctr">
              <a:lnSpc>
                <a:spcPct val="100000"/>
              </a:lnSpc>
              <a:spcBef>
                <a:spcPts val="1600"/>
              </a:spcBef>
              <a:spcAft>
                <a:spcPts val="0"/>
              </a:spcAft>
              <a:buSzPts val="1200"/>
              <a:buChar char="■"/>
              <a:defRPr/>
            </a:lvl6pPr>
            <a:lvl7pPr lvl="6" rtl="0" algn="ctr">
              <a:lnSpc>
                <a:spcPct val="100000"/>
              </a:lnSpc>
              <a:spcBef>
                <a:spcPts val="1600"/>
              </a:spcBef>
              <a:spcAft>
                <a:spcPts val="0"/>
              </a:spcAft>
              <a:buSzPts val="1200"/>
              <a:buChar char="●"/>
              <a:defRPr/>
            </a:lvl7pPr>
            <a:lvl8pPr lvl="7" rtl="0" algn="ctr">
              <a:lnSpc>
                <a:spcPct val="100000"/>
              </a:lnSpc>
              <a:spcBef>
                <a:spcPts val="1600"/>
              </a:spcBef>
              <a:spcAft>
                <a:spcPts val="0"/>
              </a:spcAft>
              <a:buSzPts val="1200"/>
              <a:buChar char="○"/>
              <a:defRPr/>
            </a:lvl8pPr>
            <a:lvl9pPr lvl="8" rtl="0" algn="ctr">
              <a:lnSpc>
                <a:spcPct val="100000"/>
              </a:lnSpc>
              <a:spcBef>
                <a:spcPts val="1600"/>
              </a:spcBef>
              <a:spcAft>
                <a:spcPts val="1600"/>
              </a:spcAft>
              <a:buSzPts val="1200"/>
              <a:buChar char="■"/>
              <a:defRPr/>
            </a:lvl9pPr>
          </a:lstStyle>
          <a:p/>
        </p:txBody>
      </p:sp>
      <p:grpSp>
        <p:nvGrpSpPr>
          <p:cNvPr id="784" name="Google Shape;784;p15"/>
          <p:cNvGrpSpPr/>
          <p:nvPr/>
        </p:nvGrpSpPr>
        <p:grpSpPr>
          <a:xfrm>
            <a:off x="-1359250" y="-412400"/>
            <a:ext cx="2079250" cy="1802500"/>
            <a:chOff x="349725" y="59275"/>
            <a:chExt cx="2079250" cy="1802500"/>
          </a:xfrm>
        </p:grpSpPr>
        <p:sp>
          <p:nvSpPr>
            <p:cNvPr id="785" name="Google Shape;785;p15"/>
            <p:cNvSpPr/>
            <p:nvPr/>
          </p:nvSpPr>
          <p:spPr>
            <a:xfrm>
              <a:off x="349725" y="59275"/>
              <a:ext cx="2079250" cy="1802500"/>
            </a:xfrm>
            <a:custGeom>
              <a:rect b="b" l="l" r="r" t="t"/>
              <a:pathLst>
                <a:path extrusionOk="0" h="72100" w="8317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786" name="Google Shape;786;p15"/>
            <p:cNvSpPr/>
            <p:nvPr/>
          </p:nvSpPr>
          <p:spPr>
            <a:xfrm>
              <a:off x="443400" y="166800"/>
              <a:ext cx="1782450" cy="1503775"/>
            </a:xfrm>
            <a:custGeom>
              <a:rect b="b" l="l" r="r" t="t"/>
              <a:pathLst>
                <a:path extrusionOk="0" h="60151" w="71298">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 name="Google Shape;787;p15"/>
          <p:cNvGrpSpPr/>
          <p:nvPr/>
        </p:nvGrpSpPr>
        <p:grpSpPr>
          <a:xfrm>
            <a:off x="338213" y="4513064"/>
            <a:ext cx="750012" cy="630423"/>
            <a:chOff x="1507450" y="3919292"/>
            <a:chExt cx="953486" cy="801453"/>
          </a:xfrm>
        </p:grpSpPr>
        <p:grpSp>
          <p:nvGrpSpPr>
            <p:cNvPr id="788" name="Google Shape;788;p15"/>
            <p:cNvGrpSpPr/>
            <p:nvPr/>
          </p:nvGrpSpPr>
          <p:grpSpPr>
            <a:xfrm>
              <a:off x="1806988" y="3919292"/>
              <a:ext cx="441906" cy="801453"/>
              <a:chOff x="3816307" y="2352225"/>
              <a:chExt cx="1213027" cy="2199981"/>
            </a:xfrm>
          </p:grpSpPr>
          <p:sp>
            <p:nvSpPr>
              <p:cNvPr id="789" name="Google Shape;789;p15"/>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5"/>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5"/>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15"/>
            <p:cNvGrpSpPr/>
            <p:nvPr/>
          </p:nvGrpSpPr>
          <p:grpSpPr>
            <a:xfrm>
              <a:off x="2248899" y="4334549"/>
              <a:ext cx="212037" cy="384777"/>
              <a:chOff x="3816307" y="2352225"/>
              <a:chExt cx="1213027" cy="2199981"/>
            </a:xfrm>
          </p:grpSpPr>
          <p:sp>
            <p:nvSpPr>
              <p:cNvPr id="793" name="Google Shape;793;p15"/>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5"/>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5"/>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 name="Google Shape;796;p15"/>
            <p:cNvGrpSpPr/>
            <p:nvPr/>
          </p:nvGrpSpPr>
          <p:grpSpPr>
            <a:xfrm>
              <a:off x="1507450" y="4205080"/>
              <a:ext cx="212025" cy="514245"/>
              <a:chOff x="3816313" y="1611982"/>
              <a:chExt cx="1212958" cy="2940225"/>
            </a:xfrm>
          </p:grpSpPr>
          <p:sp>
            <p:nvSpPr>
              <p:cNvPr id="797" name="Google Shape;797;p15"/>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5"/>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5"/>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00" name="Shape 800"/>
        <p:cNvGrpSpPr/>
        <p:nvPr/>
      </p:nvGrpSpPr>
      <p:grpSpPr>
        <a:xfrm>
          <a:off x="0" y="0"/>
          <a:ext cx="0" cy="0"/>
          <a:chOff x="0" y="0"/>
          <a:chExt cx="0" cy="0"/>
        </a:xfrm>
      </p:grpSpPr>
      <p:sp>
        <p:nvSpPr>
          <p:cNvPr id="801" name="Google Shape;801;p16"/>
          <p:cNvSpPr/>
          <p:nvPr/>
        </p:nvSpPr>
        <p:spPr>
          <a:xfrm>
            <a:off x="-1441737" y="3639663"/>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 name="Google Shape;802;p16"/>
          <p:cNvGrpSpPr/>
          <p:nvPr/>
        </p:nvGrpSpPr>
        <p:grpSpPr>
          <a:xfrm rot="-5400000">
            <a:off x="-1101175" y="4427675"/>
            <a:ext cx="2079250" cy="1802500"/>
            <a:chOff x="349725" y="59275"/>
            <a:chExt cx="2079250" cy="1802500"/>
          </a:xfrm>
        </p:grpSpPr>
        <p:sp>
          <p:nvSpPr>
            <p:cNvPr id="803" name="Google Shape;803;p16"/>
            <p:cNvSpPr/>
            <p:nvPr/>
          </p:nvSpPr>
          <p:spPr>
            <a:xfrm>
              <a:off x="349725" y="59275"/>
              <a:ext cx="2079250" cy="1802500"/>
            </a:xfrm>
            <a:custGeom>
              <a:rect b="b" l="l" r="r" t="t"/>
              <a:pathLst>
                <a:path extrusionOk="0" h="72100" w="8317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chemeClr val="accent5"/>
            </a:solidFill>
            <a:ln>
              <a:noFill/>
            </a:ln>
            <a:effectLst>
              <a:outerShdw rotWithShape="0" algn="bl" dir="2154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04" name="Google Shape;804;p16"/>
            <p:cNvSpPr/>
            <p:nvPr/>
          </p:nvSpPr>
          <p:spPr>
            <a:xfrm>
              <a:off x="443400" y="166800"/>
              <a:ext cx="1782450" cy="1503775"/>
            </a:xfrm>
            <a:custGeom>
              <a:rect b="b" l="l" r="r" t="t"/>
              <a:pathLst>
                <a:path extrusionOk="0" h="60151" w="71298">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16"/>
          <p:cNvGrpSpPr/>
          <p:nvPr/>
        </p:nvGrpSpPr>
        <p:grpSpPr>
          <a:xfrm rot="-5400000">
            <a:off x="5770006" y="-1428521"/>
            <a:ext cx="6382937" cy="1623549"/>
            <a:chOff x="713181" y="3935229"/>
            <a:chExt cx="6382937" cy="1623549"/>
          </a:xfrm>
        </p:grpSpPr>
        <p:sp>
          <p:nvSpPr>
            <p:cNvPr id="806" name="Google Shape;806;p16"/>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 name="Google Shape;807;p16"/>
            <p:cNvGrpSpPr/>
            <p:nvPr/>
          </p:nvGrpSpPr>
          <p:grpSpPr>
            <a:xfrm flipH="1" rot="5400000">
              <a:off x="3392071" y="1847512"/>
              <a:ext cx="1257637" cy="5799004"/>
              <a:chOff x="3563222" y="101822"/>
              <a:chExt cx="1212180" cy="5125965"/>
            </a:xfrm>
          </p:grpSpPr>
          <p:sp>
            <p:nvSpPr>
              <p:cNvPr id="808" name="Google Shape;808;p16"/>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6"/>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6"/>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6"/>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6"/>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6"/>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6"/>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6"/>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6"/>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6"/>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6"/>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6"/>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6"/>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6"/>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6"/>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6"/>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6"/>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6"/>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6"/>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6"/>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6"/>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6"/>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6"/>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6"/>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6"/>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6"/>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6"/>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6"/>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6"/>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6"/>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6"/>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6"/>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6"/>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6"/>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6"/>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6"/>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6"/>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6"/>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6"/>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6"/>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6"/>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6"/>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6"/>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6"/>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6"/>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6"/>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6"/>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6"/>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6"/>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6"/>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6"/>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6"/>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6"/>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6"/>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6"/>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6"/>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6"/>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6"/>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6"/>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6"/>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6"/>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6"/>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6"/>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6"/>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6"/>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6"/>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6"/>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6"/>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6"/>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6"/>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6"/>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6"/>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6"/>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6"/>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6"/>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6"/>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6"/>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6"/>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6"/>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6"/>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6"/>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6"/>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6"/>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6"/>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 name="Google Shape;892;p16"/>
          <p:cNvGrpSpPr/>
          <p:nvPr/>
        </p:nvGrpSpPr>
        <p:grpSpPr>
          <a:xfrm>
            <a:off x="7768463" y="4513064"/>
            <a:ext cx="750012" cy="630423"/>
            <a:chOff x="1507450" y="3919292"/>
            <a:chExt cx="953486" cy="801453"/>
          </a:xfrm>
        </p:grpSpPr>
        <p:grpSp>
          <p:nvGrpSpPr>
            <p:cNvPr id="893" name="Google Shape;893;p16"/>
            <p:cNvGrpSpPr/>
            <p:nvPr/>
          </p:nvGrpSpPr>
          <p:grpSpPr>
            <a:xfrm>
              <a:off x="1806988" y="3919292"/>
              <a:ext cx="441906" cy="801453"/>
              <a:chOff x="3816307" y="2352225"/>
              <a:chExt cx="1213027" cy="2199981"/>
            </a:xfrm>
          </p:grpSpPr>
          <p:sp>
            <p:nvSpPr>
              <p:cNvPr id="894" name="Google Shape;894;p16"/>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6"/>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6"/>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16"/>
            <p:cNvGrpSpPr/>
            <p:nvPr/>
          </p:nvGrpSpPr>
          <p:grpSpPr>
            <a:xfrm>
              <a:off x="2248899" y="4334549"/>
              <a:ext cx="212037" cy="384777"/>
              <a:chOff x="3816307" y="2352225"/>
              <a:chExt cx="1213027" cy="2199981"/>
            </a:xfrm>
          </p:grpSpPr>
          <p:sp>
            <p:nvSpPr>
              <p:cNvPr id="898" name="Google Shape;898;p16"/>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6"/>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6"/>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16"/>
            <p:cNvGrpSpPr/>
            <p:nvPr/>
          </p:nvGrpSpPr>
          <p:grpSpPr>
            <a:xfrm>
              <a:off x="1507450" y="4205080"/>
              <a:ext cx="212025" cy="514245"/>
              <a:chOff x="3816313" y="1611982"/>
              <a:chExt cx="1212958" cy="2940225"/>
            </a:xfrm>
          </p:grpSpPr>
          <p:sp>
            <p:nvSpPr>
              <p:cNvPr id="902" name="Google Shape;902;p16"/>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6"/>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6"/>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5" name="Google Shape;905;p16"/>
          <p:cNvGrpSpPr/>
          <p:nvPr/>
        </p:nvGrpSpPr>
        <p:grpSpPr>
          <a:xfrm>
            <a:off x="301289" y="4002345"/>
            <a:ext cx="374657" cy="463150"/>
            <a:chOff x="8243489" y="4050570"/>
            <a:chExt cx="374657" cy="463150"/>
          </a:xfrm>
        </p:grpSpPr>
        <p:sp>
          <p:nvSpPr>
            <p:cNvPr id="906" name="Google Shape;906;p16"/>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6"/>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
        <p:nvSpPr>
          <p:cNvPr id="908" name="Google Shape;908;p16"/>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09" name="Google Shape;909;p16"/>
          <p:cNvSpPr txBox="1"/>
          <p:nvPr>
            <p:ph idx="1" type="subTitle"/>
          </p:nvPr>
        </p:nvSpPr>
        <p:spPr>
          <a:xfrm>
            <a:off x="1090025" y="2621198"/>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10" name="Google Shape;910;p16"/>
          <p:cNvSpPr txBox="1"/>
          <p:nvPr>
            <p:ph idx="2" type="subTitle"/>
          </p:nvPr>
        </p:nvSpPr>
        <p:spPr>
          <a:xfrm>
            <a:off x="3484350" y="2621198"/>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11" name="Google Shape;911;p16"/>
          <p:cNvSpPr txBox="1"/>
          <p:nvPr>
            <p:ph idx="3" type="subTitle"/>
          </p:nvPr>
        </p:nvSpPr>
        <p:spPr>
          <a:xfrm>
            <a:off x="5878675" y="2621198"/>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12" name="Google Shape;912;p16"/>
          <p:cNvSpPr txBox="1"/>
          <p:nvPr>
            <p:ph idx="4" type="subTitle"/>
          </p:nvPr>
        </p:nvSpPr>
        <p:spPr>
          <a:xfrm>
            <a:off x="1090025" y="2191226"/>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13" name="Google Shape;913;p16"/>
          <p:cNvSpPr txBox="1"/>
          <p:nvPr>
            <p:ph idx="5" type="subTitle"/>
          </p:nvPr>
        </p:nvSpPr>
        <p:spPr>
          <a:xfrm>
            <a:off x="3484350" y="2191226"/>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14" name="Google Shape;914;p16"/>
          <p:cNvSpPr txBox="1"/>
          <p:nvPr>
            <p:ph idx="6" type="subTitle"/>
          </p:nvPr>
        </p:nvSpPr>
        <p:spPr>
          <a:xfrm>
            <a:off x="5878675" y="2191226"/>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15" name="Shape 915"/>
        <p:cNvGrpSpPr/>
        <p:nvPr/>
      </p:nvGrpSpPr>
      <p:grpSpPr>
        <a:xfrm>
          <a:off x="0" y="0"/>
          <a:ext cx="0" cy="0"/>
          <a:chOff x="0" y="0"/>
          <a:chExt cx="0" cy="0"/>
        </a:xfrm>
      </p:grpSpPr>
      <p:sp>
        <p:nvSpPr>
          <p:cNvPr id="916" name="Google Shape;916;p17"/>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17" name="Google Shape;917;p17"/>
          <p:cNvSpPr txBox="1"/>
          <p:nvPr>
            <p:ph idx="1" type="subTitle"/>
          </p:nvPr>
        </p:nvSpPr>
        <p:spPr>
          <a:xfrm>
            <a:off x="1823546" y="16237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18" name="Google Shape;918;p17"/>
          <p:cNvSpPr txBox="1"/>
          <p:nvPr>
            <p:ph idx="2" type="subTitle"/>
          </p:nvPr>
        </p:nvSpPr>
        <p:spPr>
          <a:xfrm>
            <a:off x="5517024" y="16237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19" name="Google Shape;919;p17"/>
          <p:cNvSpPr txBox="1"/>
          <p:nvPr>
            <p:ph idx="3" type="subTitle"/>
          </p:nvPr>
        </p:nvSpPr>
        <p:spPr>
          <a:xfrm>
            <a:off x="1823546" y="313195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20" name="Google Shape;920;p17"/>
          <p:cNvSpPr txBox="1"/>
          <p:nvPr>
            <p:ph idx="4" type="subTitle"/>
          </p:nvPr>
        </p:nvSpPr>
        <p:spPr>
          <a:xfrm>
            <a:off x="5517024" y="313195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21" name="Google Shape;921;p17"/>
          <p:cNvSpPr txBox="1"/>
          <p:nvPr>
            <p:ph idx="5" type="subTitle"/>
          </p:nvPr>
        </p:nvSpPr>
        <p:spPr>
          <a:xfrm>
            <a:off x="1823546" y="13260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2" name="Google Shape;922;p17"/>
          <p:cNvSpPr txBox="1"/>
          <p:nvPr>
            <p:ph idx="6" type="subTitle"/>
          </p:nvPr>
        </p:nvSpPr>
        <p:spPr>
          <a:xfrm>
            <a:off x="1823546" y="28343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3" name="Google Shape;923;p17"/>
          <p:cNvSpPr txBox="1"/>
          <p:nvPr>
            <p:ph idx="7" type="subTitle"/>
          </p:nvPr>
        </p:nvSpPr>
        <p:spPr>
          <a:xfrm>
            <a:off x="5517024" y="13260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4" name="Google Shape;924;p17"/>
          <p:cNvSpPr txBox="1"/>
          <p:nvPr>
            <p:ph idx="8" type="subTitle"/>
          </p:nvPr>
        </p:nvSpPr>
        <p:spPr>
          <a:xfrm>
            <a:off x="5517024" y="28343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5" name="Google Shape;925;p17"/>
          <p:cNvSpPr/>
          <p:nvPr/>
        </p:nvSpPr>
        <p:spPr>
          <a:xfrm>
            <a:off x="6686588" y="448168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 name="Google Shape;926;p17"/>
          <p:cNvGrpSpPr/>
          <p:nvPr/>
        </p:nvGrpSpPr>
        <p:grpSpPr>
          <a:xfrm>
            <a:off x="7664537" y="4203130"/>
            <a:ext cx="1103228" cy="3337661"/>
            <a:chOff x="1825573" y="1896181"/>
            <a:chExt cx="964529" cy="2918046"/>
          </a:xfrm>
        </p:grpSpPr>
        <p:sp>
          <p:nvSpPr>
            <p:cNvPr id="927" name="Google Shape;927;p17"/>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 name="Google Shape;928;p17"/>
            <p:cNvGrpSpPr/>
            <p:nvPr/>
          </p:nvGrpSpPr>
          <p:grpSpPr>
            <a:xfrm>
              <a:off x="2001780" y="2072389"/>
              <a:ext cx="612115" cy="2698300"/>
              <a:chOff x="1718105" y="2072389"/>
              <a:chExt cx="612115" cy="2698300"/>
            </a:xfrm>
          </p:grpSpPr>
          <p:sp>
            <p:nvSpPr>
              <p:cNvPr id="929" name="Google Shape;929;p17"/>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7"/>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7"/>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7"/>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7"/>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7"/>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7"/>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7"/>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7"/>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7"/>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7"/>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7"/>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7"/>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7"/>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7"/>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7"/>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7"/>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7"/>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7"/>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7"/>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7"/>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7"/>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7"/>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7"/>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7"/>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7"/>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7"/>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7"/>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7"/>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7"/>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7"/>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7"/>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7"/>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7"/>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7"/>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7"/>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7"/>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7"/>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7"/>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7"/>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7"/>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7"/>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7"/>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7"/>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7"/>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7"/>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7"/>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7"/>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7"/>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7"/>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7"/>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0" name="Google Shape;980;p17"/>
          <p:cNvGrpSpPr/>
          <p:nvPr/>
        </p:nvGrpSpPr>
        <p:grpSpPr>
          <a:xfrm flipH="1">
            <a:off x="-3522231" y="-1618067"/>
            <a:ext cx="4242221" cy="6761580"/>
            <a:chOff x="1336575" y="1389950"/>
            <a:chExt cx="1583450" cy="2523825"/>
          </a:xfrm>
        </p:grpSpPr>
        <p:sp>
          <p:nvSpPr>
            <p:cNvPr id="981" name="Google Shape;981;p17"/>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82" name="Google Shape;982;p17"/>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7"/>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7"/>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7"/>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7"/>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7"/>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7"/>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7"/>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7"/>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7"/>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7"/>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7"/>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7"/>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7"/>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7"/>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7"/>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7"/>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7"/>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7"/>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7"/>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7"/>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7"/>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7"/>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7"/>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7"/>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7"/>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7"/>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7"/>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7"/>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7"/>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7"/>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7"/>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7"/>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7"/>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7"/>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7"/>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7"/>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17"/>
          <p:cNvGrpSpPr/>
          <p:nvPr/>
        </p:nvGrpSpPr>
        <p:grpSpPr>
          <a:xfrm>
            <a:off x="8028814" y="3951370"/>
            <a:ext cx="374657" cy="463150"/>
            <a:chOff x="8243489" y="4050570"/>
            <a:chExt cx="374657" cy="463150"/>
          </a:xfrm>
        </p:grpSpPr>
        <p:sp>
          <p:nvSpPr>
            <p:cNvPr id="1020" name="Google Shape;1020;p17"/>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7"/>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1022" name="Google Shape;1022;p17"/>
          <p:cNvGrpSpPr/>
          <p:nvPr/>
        </p:nvGrpSpPr>
        <p:grpSpPr>
          <a:xfrm>
            <a:off x="618008" y="4513090"/>
            <a:ext cx="711583" cy="630414"/>
            <a:chOff x="460371" y="2406765"/>
            <a:chExt cx="711583" cy="630414"/>
          </a:xfrm>
        </p:grpSpPr>
        <p:grpSp>
          <p:nvGrpSpPr>
            <p:cNvPr id="1023" name="Google Shape;1023;p17"/>
            <p:cNvGrpSpPr/>
            <p:nvPr/>
          </p:nvGrpSpPr>
          <p:grpSpPr>
            <a:xfrm>
              <a:off x="666102" y="2406765"/>
              <a:ext cx="505852" cy="630414"/>
              <a:chOff x="666102" y="2406765"/>
              <a:chExt cx="505852" cy="630414"/>
            </a:xfrm>
          </p:grpSpPr>
          <p:grpSp>
            <p:nvGrpSpPr>
              <p:cNvPr id="1024" name="Google Shape;1024;p17"/>
              <p:cNvGrpSpPr/>
              <p:nvPr/>
            </p:nvGrpSpPr>
            <p:grpSpPr>
              <a:xfrm>
                <a:off x="1005172" y="2632603"/>
                <a:ext cx="166782" cy="404575"/>
                <a:chOff x="3816313" y="1611982"/>
                <a:chExt cx="1212958" cy="2940225"/>
              </a:xfrm>
            </p:grpSpPr>
            <p:sp>
              <p:nvSpPr>
                <p:cNvPr id="1025" name="Google Shape;1025;p17"/>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7"/>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7"/>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17"/>
              <p:cNvGrpSpPr/>
              <p:nvPr/>
            </p:nvGrpSpPr>
            <p:grpSpPr>
              <a:xfrm>
                <a:off x="666102" y="2406765"/>
                <a:ext cx="259816" cy="630384"/>
                <a:chOff x="3816313" y="1611982"/>
                <a:chExt cx="1212958" cy="2940225"/>
              </a:xfrm>
            </p:grpSpPr>
            <p:sp>
              <p:nvSpPr>
                <p:cNvPr id="1029" name="Google Shape;1029;p17"/>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7"/>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7"/>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2" name="Google Shape;1032;p17"/>
            <p:cNvGrpSpPr/>
            <p:nvPr/>
          </p:nvGrpSpPr>
          <p:grpSpPr>
            <a:xfrm>
              <a:off x="460371" y="2728161"/>
              <a:ext cx="166791" cy="302717"/>
              <a:chOff x="3816307" y="2352225"/>
              <a:chExt cx="1213027" cy="2199981"/>
            </a:xfrm>
          </p:grpSpPr>
          <p:sp>
            <p:nvSpPr>
              <p:cNvPr id="1033" name="Google Shape;1033;p17"/>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7"/>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7"/>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036" name="Shape 1036"/>
        <p:cNvGrpSpPr/>
        <p:nvPr/>
      </p:nvGrpSpPr>
      <p:grpSpPr>
        <a:xfrm>
          <a:off x="0" y="0"/>
          <a:ext cx="0" cy="0"/>
          <a:chOff x="0" y="0"/>
          <a:chExt cx="0" cy="0"/>
        </a:xfrm>
      </p:grpSpPr>
      <p:sp>
        <p:nvSpPr>
          <p:cNvPr id="1037" name="Google Shape;1037;p18"/>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38" name="Google Shape;1038;p18"/>
          <p:cNvSpPr txBox="1"/>
          <p:nvPr>
            <p:ph idx="1" type="subTitle"/>
          </p:nvPr>
        </p:nvSpPr>
        <p:spPr>
          <a:xfrm>
            <a:off x="720002" y="1467436"/>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39" name="Google Shape;1039;p18"/>
          <p:cNvSpPr txBox="1"/>
          <p:nvPr>
            <p:ph idx="2" type="subTitle"/>
          </p:nvPr>
        </p:nvSpPr>
        <p:spPr>
          <a:xfrm>
            <a:off x="3579000" y="1467436"/>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40" name="Google Shape;1040;p18"/>
          <p:cNvSpPr txBox="1"/>
          <p:nvPr>
            <p:ph idx="3" type="subTitle"/>
          </p:nvPr>
        </p:nvSpPr>
        <p:spPr>
          <a:xfrm>
            <a:off x="720002" y="3045325"/>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41" name="Google Shape;1041;p18"/>
          <p:cNvSpPr txBox="1"/>
          <p:nvPr>
            <p:ph idx="4" type="subTitle"/>
          </p:nvPr>
        </p:nvSpPr>
        <p:spPr>
          <a:xfrm>
            <a:off x="3579000" y="3045325"/>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42" name="Google Shape;1042;p18"/>
          <p:cNvSpPr txBox="1"/>
          <p:nvPr>
            <p:ph idx="5" type="subTitle"/>
          </p:nvPr>
        </p:nvSpPr>
        <p:spPr>
          <a:xfrm>
            <a:off x="6437998" y="1467436"/>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43" name="Google Shape;1043;p18"/>
          <p:cNvSpPr txBox="1"/>
          <p:nvPr>
            <p:ph idx="6" type="subTitle"/>
          </p:nvPr>
        </p:nvSpPr>
        <p:spPr>
          <a:xfrm>
            <a:off x="6437998" y="3045325"/>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44" name="Google Shape;1044;p18"/>
          <p:cNvSpPr txBox="1"/>
          <p:nvPr>
            <p:ph idx="7" type="subTitle"/>
          </p:nvPr>
        </p:nvSpPr>
        <p:spPr>
          <a:xfrm>
            <a:off x="723902" y="1183863"/>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5" name="Google Shape;1045;p18"/>
          <p:cNvSpPr txBox="1"/>
          <p:nvPr>
            <p:ph idx="8" type="subTitle"/>
          </p:nvPr>
        </p:nvSpPr>
        <p:spPr>
          <a:xfrm>
            <a:off x="3582900" y="1183863"/>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6" name="Google Shape;1046;p18"/>
          <p:cNvSpPr txBox="1"/>
          <p:nvPr>
            <p:ph idx="9" type="subTitle"/>
          </p:nvPr>
        </p:nvSpPr>
        <p:spPr>
          <a:xfrm>
            <a:off x="6441898" y="1183863"/>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7" name="Google Shape;1047;p18"/>
          <p:cNvSpPr txBox="1"/>
          <p:nvPr>
            <p:ph idx="13" type="subTitle"/>
          </p:nvPr>
        </p:nvSpPr>
        <p:spPr>
          <a:xfrm>
            <a:off x="723902" y="27585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8" name="Google Shape;1048;p18"/>
          <p:cNvSpPr txBox="1"/>
          <p:nvPr>
            <p:ph idx="14" type="subTitle"/>
          </p:nvPr>
        </p:nvSpPr>
        <p:spPr>
          <a:xfrm>
            <a:off x="3582900" y="27585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9" name="Google Shape;1049;p18"/>
          <p:cNvSpPr txBox="1"/>
          <p:nvPr>
            <p:ph idx="15" type="subTitle"/>
          </p:nvPr>
        </p:nvSpPr>
        <p:spPr>
          <a:xfrm>
            <a:off x="6441898" y="27585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50" name="Google Shape;1050;p18"/>
          <p:cNvSpPr/>
          <p:nvPr/>
        </p:nvSpPr>
        <p:spPr>
          <a:xfrm>
            <a:off x="7653349" y="4173425"/>
            <a:ext cx="2989500" cy="29895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18"/>
          <p:cNvGrpSpPr/>
          <p:nvPr/>
        </p:nvGrpSpPr>
        <p:grpSpPr>
          <a:xfrm flipH="1">
            <a:off x="-1191848" y="3286771"/>
            <a:ext cx="13848078" cy="1717216"/>
            <a:chOff x="3225200" y="1878300"/>
            <a:chExt cx="5251850" cy="651250"/>
          </a:xfrm>
        </p:grpSpPr>
        <p:sp>
          <p:nvSpPr>
            <p:cNvPr id="1052" name="Google Shape;1052;p18"/>
            <p:cNvSpPr/>
            <p:nvPr/>
          </p:nvSpPr>
          <p:spPr>
            <a:xfrm>
              <a:off x="3225200" y="1878300"/>
              <a:ext cx="5240150" cy="651250"/>
            </a:xfrm>
            <a:custGeom>
              <a:rect b="b" l="l" r="r" t="t"/>
              <a:pathLst>
                <a:path extrusionOk="0" h="26050" w="209606">
                  <a:moveTo>
                    <a:pt x="1" y="0"/>
                  </a:moveTo>
                  <a:lnTo>
                    <a:pt x="1" y="6104"/>
                  </a:lnTo>
                  <a:lnTo>
                    <a:pt x="55231" y="6104"/>
                  </a:lnTo>
                  <a:cubicBezTo>
                    <a:pt x="56305" y="6104"/>
                    <a:pt x="57177" y="6976"/>
                    <a:pt x="57177" y="8023"/>
                  </a:cubicBezTo>
                  <a:cubicBezTo>
                    <a:pt x="57177" y="9097"/>
                    <a:pt x="56305" y="9969"/>
                    <a:pt x="55231" y="9969"/>
                  </a:cubicBezTo>
                  <a:lnTo>
                    <a:pt x="36074" y="9969"/>
                  </a:lnTo>
                  <a:cubicBezTo>
                    <a:pt x="31714" y="9969"/>
                    <a:pt x="28170" y="13429"/>
                    <a:pt x="28052" y="17761"/>
                  </a:cubicBezTo>
                  <a:lnTo>
                    <a:pt x="28024" y="17761"/>
                  </a:lnTo>
                  <a:lnTo>
                    <a:pt x="28024" y="18026"/>
                  </a:lnTo>
                  <a:cubicBezTo>
                    <a:pt x="28024" y="22442"/>
                    <a:pt x="31630" y="26049"/>
                    <a:pt x="36074" y="26049"/>
                  </a:cubicBezTo>
                  <a:lnTo>
                    <a:pt x="209606" y="26049"/>
                  </a:lnTo>
                  <a:lnTo>
                    <a:pt x="209606" y="19945"/>
                  </a:lnTo>
                  <a:lnTo>
                    <a:pt x="36074" y="19945"/>
                  </a:lnTo>
                  <a:cubicBezTo>
                    <a:pt x="35091" y="19945"/>
                    <a:pt x="34274" y="19212"/>
                    <a:pt x="34156" y="18257"/>
                  </a:cubicBezTo>
                  <a:cubicBezTo>
                    <a:pt x="34156" y="18166"/>
                    <a:pt x="34128" y="18082"/>
                    <a:pt x="34128" y="17992"/>
                  </a:cubicBezTo>
                  <a:cubicBezTo>
                    <a:pt x="34128" y="16945"/>
                    <a:pt x="35000" y="16073"/>
                    <a:pt x="36074" y="16073"/>
                  </a:cubicBezTo>
                  <a:lnTo>
                    <a:pt x="55231" y="16073"/>
                  </a:lnTo>
                  <a:cubicBezTo>
                    <a:pt x="59682" y="16073"/>
                    <a:pt x="63281" y="12473"/>
                    <a:pt x="63281" y="8023"/>
                  </a:cubicBezTo>
                  <a:cubicBezTo>
                    <a:pt x="63281" y="3607"/>
                    <a:pt x="59682" y="0"/>
                    <a:pt x="55231"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53" name="Google Shape;1053;p18"/>
            <p:cNvSpPr/>
            <p:nvPr/>
          </p:nvSpPr>
          <p:spPr>
            <a:xfrm>
              <a:off x="3468675"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8"/>
            <p:cNvSpPr/>
            <p:nvPr/>
          </p:nvSpPr>
          <p:spPr>
            <a:xfrm>
              <a:off x="34222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8"/>
            <p:cNvSpPr/>
            <p:nvPr/>
          </p:nvSpPr>
          <p:spPr>
            <a:xfrm>
              <a:off x="35159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8"/>
            <p:cNvSpPr/>
            <p:nvPr/>
          </p:nvSpPr>
          <p:spPr>
            <a:xfrm>
              <a:off x="33750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8"/>
            <p:cNvSpPr/>
            <p:nvPr/>
          </p:nvSpPr>
          <p:spPr>
            <a:xfrm>
              <a:off x="38459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8"/>
            <p:cNvSpPr/>
            <p:nvPr/>
          </p:nvSpPr>
          <p:spPr>
            <a:xfrm>
              <a:off x="379865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8"/>
            <p:cNvSpPr/>
            <p:nvPr/>
          </p:nvSpPr>
          <p:spPr>
            <a:xfrm>
              <a:off x="3939550"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8"/>
            <p:cNvSpPr/>
            <p:nvPr/>
          </p:nvSpPr>
          <p:spPr>
            <a:xfrm>
              <a:off x="3892300"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8"/>
            <p:cNvSpPr/>
            <p:nvPr/>
          </p:nvSpPr>
          <p:spPr>
            <a:xfrm>
              <a:off x="3752075"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8"/>
            <p:cNvSpPr/>
            <p:nvPr/>
          </p:nvSpPr>
          <p:spPr>
            <a:xfrm>
              <a:off x="3704825" y="1951725"/>
              <a:ext cx="23375" cy="5775"/>
            </a:xfrm>
            <a:custGeom>
              <a:rect b="b" l="l" r="r" t="t"/>
              <a:pathLst>
                <a:path extrusionOk="0" h="231" w="935">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8"/>
            <p:cNvSpPr/>
            <p:nvPr/>
          </p:nvSpPr>
          <p:spPr>
            <a:xfrm>
              <a:off x="3657725" y="1951725"/>
              <a:ext cx="23925" cy="5775"/>
            </a:xfrm>
            <a:custGeom>
              <a:rect b="b" l="l" r="r" t="t"/>
              <a:pathLst>
                <a:path extrusionOk="0" h="231" w="957">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8"/>
            <p:cNvSpPr/>
            <p:nvPr/>
          </p:nvSpPr>
          <p:spPr>
            <a:xfrm>
              <a:off x="3563200" y="1951725"/>
              <a:ext cx="24775" cy="5775"/>
            </a:xfrm>
            <a:custGeom>
              <a:rect b="b" l="l" r="r" t="t"/>
              <a:pathLst>
                <a:path extrusionOk="0" h="231" w="991">
                  <a:moveTo>
                    <a:pt x="0" y="0"/>
                  </a:moveTo>
                  <a:lnTo>
                    <a:pt x="0" y="230"/>
                  </a:lnTo>
                  <a:lnTo>
                    <a:pt x="991" y="230"/>
                  </a:lnTo>
                  <a:lnTo>
                    <a:pt x="9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8"/>
            <p:cNvSpPr/>
            <p:nvPr/>
          </p:nvSpPr>
          <p:spPr>
            <a:xfrm>
              <a:off x="36111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8"/>
            <p:cNvSpPr/>
            <p:nvPr/>
          </p:nvSpPr>
          <p:spPr>
            <a:xfrm>
              <a:off x="4715650" y="2028100"/>
              <a:ext cx="13100" cy="23925"/>
            </a:xfrm>
            <a:custGeom>
              <a:rect b="b" l="l" r="r" t="t"/>
              <a:pathLst>
                <a:path extrusionOk="0" h="957" w="524">
                  <a:moveTo>
                    <a:pt x="238" y="1"/>
                  </a:moveTo>
                  <a:lnTo>
                    <a:pt x="1" y="84"/>
                  </a:lnTo>
                  <a:cubicBezTo>
                    <a:pt x="147" y="349"/>
                    <a:pt x="238" y="635"/>
                    <a:pt x="294" y="956"/>
                  </a:cubicBezTo>
                  <a:lnTo>
                    <a:pt x="524" y="901"/>
                  </a:lnTo>
                  <a:cubicBezTo>
                    <a:pt x="468" y="580"/>
                    <a:pt x="350" y="287"/>
                    <a:pt x="2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8"/>
            <p:cNvSpPr/>
            <p:nvPr/>
          </p:nvSpPr>
          <p:spPr>
            <a:xfrm>
              <a:off x="44198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8"/>
            <p:cNvSpPr/>
            <p:nvPr/>
          </p:nvSpPr>
          <p:spPr>
            <a:xfrm>
              <a:off x="43734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8"/>
            <p:cNvSpPr/>
            <p:nvPr/>
          </p:nvSpPr>
          <p:spPr>
            <a:xfrm>
              <a:off x="45144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8"/>
            <p:cNvSpPr/>
            <p:nvPr/>
          </p:nvSpPr>
          <p:spPr>
            <a:xfrm>
              <a:off x="4652525" y="1961825"/>
              <a:ext cx="23225" cy="16075"/>
            </a:xfrm>
            <a:custGeom>
              <a:rect b="b" l="l" r="r" t="t"/>
              <a:pathLst>
                <a:path extrusionOk="0" h="643" w="929">
                  <a:moveTo>
                    <a:pt x="84" y="1"/>
                  </a:moveTo>
                  <a:lnTo>
                    <a:pt x="0" y="210"/>
                  </a:lnTo>
                  <a:cubicBezTo>
                    <a:pt x="259" y="322"/>
                    <a:pt x="552" y="468"/>
                    <a:pt x="810" y="642"/>
                  </a:cubicBezTo>
                  <a:lnTo>
                    <a:pt x="928" y="468"/>
                  </a:lnTo>
                  <a:cubicBezTo>
                    <a:pt x="670" y="266"/>
                    <a:pt x="377" y="119"/>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8"/>
            <p:cNvSpPr/>
            <p:nvPr/>
          </p:nvSpPr>
          <p:spPr>
            <a:xfrm>
              <a:off x="45609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8"/>
            <p:cNvSpPr/>
            <p:nvPr/>
          </p:nvSpPr>
          <p:spPr>
            <a:xfrm>
              <a:off x="4690200" y="1988000"/>
              <a:ext cx="19725" cy="21825"/>
            </a:xfrm>
            <a:custGeom>
              <a:rect b="b" l="l" r="r" t="t"/>
              <a:pathLst>
                <a:path extrusionOk="0" h="873" w="789">
                  <a:moveTo>
                    <a:pt x="175" y="0"/>
                  </a:moveTo>
                  <a:lnTo>
                    <a:pt x="0" y="175"/>
                  </a:lnTo>
                  <a:cubicBezTo>
                    <a:pt x="210" y="412"/>
                    <a:pt x="412" y="642"/>
                    <a:pt x="586" y="872"/>
                  </a:cubicBezTo>
                  <a:lnTo>
                    <a:pt x="789" y="761"/>
                  </a:lnTo>
                  <a:cubicBezTo>
                    <a:pt x="586" y="495"/>
                    <a:pt x="384" y="237"/>
                    <a:pt x="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8"/>
            <p:cNvSpPr/>
            <p:nvPr/>
          </p:nvSpPr>
          <p:spPr>
            <a:xfrm>
              <a:off x="4608225" y="1951725"/>
              <a:ext cx="23925" cy="8725"/>
            </a:xfrm>
            <a:custGeom>
              <a:rect b="b" l="l" r="r" t="t"/>
              <a:pathLst>
                <a:path extrusionOk="0" h="349" w="957">
                  <a:moveTo>
                    <a:pt x="0" y="0"/>
                  </a:moveTo>
                  <a:lnTo>
                    <a:pt x="0" y="230"/>
                  </a:lnTo>
                  <a:cubicBezTo>
                    <a:pt x="286" y="230"/>
                    <a:pt x="607" y="265"/>
                    <a:pt x="900" y="349"/>
                  </a:cubicBezTo>
                  <a:lnTo>
                    <a:pt x="956" y="119"/>
                  </a:lnTo>
                  <a:cubicBezTo>
                    <a:pt x="635" y="28"/>
                    <a:pt x="314"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8"/>
            <p:cNvSpPr/>
            <p:nvPr/>
          </p:nvSpPr>
          <p:spPr>
            <a:xfrm>
              <a:off x="446712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8"/>
            <p:cNvSpPr/>
            <p:nvPr/>
          </p:nvSpPr>
          <p:spPr>
            <a:xfrm>
              <a:off x="40914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8"/>
            <p:cNvSpPr/>
            <p:nvPr/>
          </p:nvSpPr>
          <p:spPr>
            <a:xfrm>
              <a:off x="4044900"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8"/>
            <p:cNvSpPr/>
            <p:nvPr/>
          </p:nvSpPr>
          <p:spPr>
            <a:xfrm>
              <a:off x="43262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8"/>
            <p:cNvSpPr/>
            <p:nvPr/>
          </p:nvSpPr>
          <p:spPr>
            <a:xfrm>
              <a:off x="3965725" y="1951725"/>
              <a:ext cx="8750" cy="5775"/>
            </a:xfrm>
            <a:custGeom>
              <a:rect b="b" l="l" r="r" t="t"/>
              <a:pathLst>
                <a:path extrusionOk="0" h="231" w="350">
                  <a:moveTo>
                    <a:pt x="0" y="0"/>
                  </a:moveTo>
                  <a:lnTo>
                    <a:pt x="0" y="230"/>
                  </a:lnTo>
                  <a:lnTo>
                    <a:pt x="349" y="230"/>
                  </a:lnTo>
                  <a:lnTo>
                    <a:pt x="3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8"/>
            <p:cNvSpPr/>
            <p:nvPr/>
          </p:nvSpPr>
          <p:spPr>
            <a:xfrm>
              <a:off x="39978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8"/>
            <p:cNvSpPr/>
            <p:nvPr/>
          </p:nvSpPr>
          <p:spPr>
            <a:xfrm>
              <a:off x="4279650" y="1951725"/>
              <a:ext cx="23400" cy="5775"/>
            </a:xfrm>
            <a:custGeom>
              <a:rect b="b" l="l" r="r" t="t"/>
              <a:pathLst>
                <a:path extrusionOk="0" h="231" w="936">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8"/>
            <p:cNvSpPr/>
            <p:nvPr/>
          </p:nvSpPr>
          <p:spPr>
            <a:xfrm>
              <a:off x="423237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8"/>
            <p:cNvSpPr/>
            <p:nvPr/>
          </p:nvSpPr>
          <p:spPr>
            <a:xfrm>
              <a:off x="41387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8"/>
            <p:cNvSpPr/>
            <p:nvPr/>
          </p:nvSpPr>
          <p:spPr>
            <a:xfrm>
              <a:off x="41860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8"/>
            <p:cNvSpPr/>
            <p:nvPr/>
          </p:nvSpPr>
          <p:spPr>
            <a:xfrm>
              <a:off x="431242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8"/>
            <p:cNvSpPr/>
            <p:nvPr/>
          </p:nvSpPr>
          <p:spPr>
            <a:xfrm>
              <a:off x="454717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8"/>
            <p:cNvSpPr/>
            <p:nvPr/>
          </p:nvSpPr>
          <p:spPr>
            <a:xfrm>
              <a:off x="450062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8"/>
            <p:cNvSpPr/>
            <p:nvPr/>
          </p:nvSpPr>
          <p:spPr>
            <a:xfrm>
              <a:off x="44533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8"/>
            <p:cNvSpPr/>
            <p:nvPr/>
          </p:nvSpPr>
          <p:spPr>
            <a:xfrm>
              <a:off x="41249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8"/>
            <p:cNvSpPr/>
            <p:nvPr/>
          </p:nvSpPr>
          <p:spPr>
            <a:xfrm>
              <a:off x="3998500" y="2296850"/>
              <a:ext cx="8750" cy="24100"/>
            </a:xfrm>
            <a:custGeom>
              <a:rect b="b" l="l" r="r" t="t"/>
              <a:pathLst>
                <a:path extrusionOk="0" h="964" w="350">
                  <a:moveTo>
                    <a:pt x="147" y="1"/>
                  </a:moveTo>
                  <a:cubicBezTo>
                    <a:pt x="57" y="322"/>
                    <a:pt x="1" y="643"/>
                    <a:pt x="1" y="964"/>
                  </a:cubicBezTo>
                  <a:lnTo>
                    <a:pt x="231" y="964"/>
                  </a:lnTo>
                  <a:cubicBezTo>
                    <a:pt x="231" y="671"/>
                    <a:pt x="287" y="350"/>
                    <a:pt x="350" y="64"/>
                  </a:cubicBezTo>
                  <a:lnTo>
                    <a:pt x="1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8"/>
            <p:cNvSpPr/>
            <p:nvPr/>
          </p:nvSpPr>
          <p:spPr>
            <a:xfrm>
              <a:off x="440610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8"/>
            <p:cNvSpPr/>
            <p:nvPr/>
          </p:nvSpPr>
          <p:spPr>
            <a:xfrm>
              <a:off x="4077700" y="2203200"/>
              <a:ext cx="24775" cy="12400"/>
            </a:xfrm>
            <a:custGeom>
              <a:rect b="b" l="l" r="r" t="t"/>
              <a:pathLst>
                <a:path extrusionOk="0" h="496" w="991">
                  <a:moveTo>
                    <a:pt x="928" y="1"/>
                  </a:moveTo>
                  <a:cubicBezTo>
                    <a:pt x="607" y="56"/>
                    <a:pt x="321" y="147"/>
                    <a:pt x="0" y="259"/>
                  </a:cubicBezTo>
                  <a:lnTo>
                    <a:pt x="84" y="496"/>
                  </a:lnTo>
                  <a:cubicBezTo>
                    <a:pt x="377" y="377"/>
                    <a:pt x="670" y="287"/>
                    <a:pt x="991" y="231"/>
                  </a:cubicBez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8"/>
            <p:cNvSpPr/>
            <p:nvPr/>
          </p:nvSpPr>
          <p:spPr>
            <a:xfrm>
              <a:off x="4010025" y="2253950"/>
              <a:ext cx="16750" cy="23400"/>
            </a:xfrm>
            <a:custGeom>
              <a:rect b="b" l="l" r="r" t="t"/>
              <a:pathLst>
                <a:path extrusionOk="0" h="936" w="670">
                  <a:moveTo>
                    <a:pt x="468" y="1"/>
                  </a:moveTo>
                  <a:cubicBezTo>
                    <a:pt x="293" y="266"/>
                    <a:pt x="119" y="524"/>
                    <a:pt x="0" y="817"/>
                  </a:cubicBezTo>
                  <a:lnTo>
                    <a:pt x="210" y="936"/>
                  </a:lnTo>
                  <a:cubicBezTo>
                    <a:pt x="321" y="643"/>
                    <a:pt x="496" y="384"/>
                    <a:pt x="670" y="119"/>
                  </a:cubicBez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8"/>
            <p:cNvSpPr/>
            <p:nvPr/>
          </p:nvSpPr>
          <p:spPr>
            <a:xfrm>
              <a:off x="4037750" y="2221350"/>
              <a:ext cx="21825" cy="18850"/>
            </a:xfrm>
            <a:custGeom>
              <a:rect b="b" l="l" r="r" t="t"/>
              <a:pathLst>
                <a:path extrusionOk="0" h="754" w="873">
                  <a:moveTo>
                    <a:pt x="754" y="0"/>
                  </a:moveTo>
                  <a:cubicBezTo>
                    <a:pt x="496" y="147"/>
                    <a:pt x="231" y="349"/>
                    <a:pt x="0" y="579"/>
                  </a:cubicBezTo>
                  <a:lnTo>
                    <a:pt x="175" y="754"/>
                  </a:lnTo>
                  <a:cubicBezTo>
                    <a:pt x="377" y="551"/>
                    <a:pt x="635" y="349"/>
                    <a:pt x="873" y="175"/>
                  </a:cubicBezTo>
                  <a:lnTo>
                    <a:pt x="7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8"/>
            <p:cNvSpPr/>
            <p:nvPr/>
          </p:nvSpPr>
          <p:spPr>
            <a:xfrm>
              <a:off x="4725075" y="2074500"/>
              <a:ext cx="7350" cy="24075"/>
            </a:xfrm>
            <a:custGeom>
              <a:rect b="b" l="l" r="r" t="t"/>
              <a:pathLst>
                <a:path extrusionOk="0" h="963" w="294">
                  <a:moveTo>
                    <a:pt x="35" y="0"/>
                  </a:moveTo>
                  <a:cubicBezTo>
                    <a:pt x="63" y="63"/>
                    <a:pt x="63" y="119"/>
                    <a:pt x="63" y="175"/>
                  </a:cubicBezTo>
                  <a:cubicBezTo>
                    <a:pt x="63" y="440"/>
                    <a:pt x="35" y="670"/>
                    <a:pt x="0" y="900"/>
                  </a:cubicBezTo>
                  <a:lnTo>
                    <a:pt x="238" y="963"/>
                  </a:lnTo>
                  <a:cubicBezTo>
                    <a:pt x="266" y="698"/>
                    <a:pt x="293" y="440"/>
                    <a:pt x="293" y="175"/>
                  </a:cubicBezTo>
                  <a:lnTo>
                    <a:pt x="2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8"/>
            <p:cNvSpPr/>
            <p:nvPr/>
          </p:nvSpPr>
          <p:spPr>
            <a:xfrm>
              <a:off x="4594275" y="2200250"/>
              <a:ext cx="23400" cy="6650"/>
            </a:xfrm>
            <a:custGeom>
              <a:rect b="b" l="l" r="r" t="t"/>
              <a:pathLst>
                <a:path extrusionOk="0" h="266" w="936">
                  <a:moveTo>
                    <a:pt x="935" y="0"/>
                  </a:moveTo>
                  <a:cubicBezTo>
                    <a:pt x="761" y="28"/>
                    <a:pt x="586" y="28"/>
                    <a:pt x="412" y="28"/>
                  </a:cubicBezTo>
                  <a:lnTo>
                    <a:pt x="0" y="28"/>
                  </a:lnTo>
                  <a:lnTo>
                    <a:pt x="0" y="265"/>
                  </a:lnTo>
                  <a:lnTo>
                    <a:pt x="412" y="265"/>
                  </a:lnTo>
                  <a:cubicBezTo>
                    <a:pt x="586" y="265"/>
                    <a:pt x="761" y="265"/>
                    <a:pt x="935" y="230"/>
                  </a:cubicBez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8"/>
            <p:cNvSpPr/>
            <p:nvPr/>
          </p:nvSpPr>
          <p:spPr>
            <a:xfrm>
              <a:off x="4639450" y="2187150"/>
              <a:ext cx="23900" cy="14500"/>
            </a:xfrm>
            <a:custGeom>
              <a:rect b="b" l="l" r="r" t="t"/>
              <a:pathLst>
                <a:path extrusionOk="0" h="580" w="956">
                  <a:moveTo>
                    <a:pt x="872" y="1"/>
                  </a:moveTo>
                  <a:cubicBezTo>
                    <a:pt x="579" y="147"/>
                    <a:pt x="286" y="266"/>
                    <a:pt x="0" y="350"/>
                  </a:cubicBezTo>
                  <a:lnTo>
                    <a:pt x="84" y="580"/>
                  </a:lnTo>
                  <a:cubicBezTo>
                    <a:pt x="377" y="468"/>
                    <a:pt x="698" y="350"/>
                    <a:pt x="956" y="203"/>
                  </a:cubicBezTo>
                  <a:lnTo>
                    <a:pt x="8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8"/>
            <p:cNvSpPr/>
            <p:nvPr/>
          </p:nvSpPr>
          <p:spPr>
            <a:xfrm>
              <a:off x="4680075" y="2158900"/>
              <a:ext cx="21125" cy="20250"/>
            </a:xfrm>
            <a:custGeom>
              <a:rect b="b" l="l" r="r" t="t"/>
              <a:pathLst>
                <a:path extrusionOk="0" h="810" w="845">
                  <a:moveTo>
                    <a:pt x="670" y="1"/>
                  </a:moveTo>
                  <a:cubicBezTo>
                    <a:pt x="468" y="231"/>
                    <a:pt x="231" y="433"/>
                    <a:pt x="1" y="636"/>
                  </a:cubicBezTo>
                  <a:lnTo>
                    <a:pt x="147" y="810"/>
                  </a:lnTo>
                  <a:cubicBezTo>
                    <a:pt x="405" y="608"/>
                    <a:pt x="642" y="405"/>
                    <a:pt x="845" y="140"/>
                  </a:cubicBezTo>
                  <a:lnTo>
                    <a:pt x="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8"/>
            <p:cNvSpPr/>
            <p:nvPr/>
          </p:nvSpPr>
          <p:spPr>
            <a:xfrm>
              <a:off x="4709900" y="2119675"/>
              <a:ext cx="15200" cy="23200"/>
            </a:xfrm>
            <a:custGeom>
              <a:rect b="b" l="l" r="r" t="t"/>
              <a:pathLst>
                <a:path extrusionOk="0" h="928" w="608">
                  <a:moveTo>
                    <a:pt x="377" y="0"/>
                  </a:moveTo>
                  <a:cubicBezTo>
                    <a:pt x="294" y="286"/>
                    <a:pt x="147" y="551"/>
                    <a:pt x="1" y="809"/>
                  </a:cubicBezTo>
                  <a:lnTo>
                    <a:pt x="203" y="928"/>
                  </a:lnTo>
                  <a:cubicBezTo>
                    <a:pt x="377" y="663"/>
                    <a:pt x="496" y="377"/>
                    <a:pt x="607" y="84"/>
                  </a:cubicBezTo>
                  <a:lnTo>
                    <a:pt x="3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8"/>
            <p:cNvSpPr/>
            <p:nvPr/>
          </p:nvSpPr>
          <p:spPr>
            <a:xfrm>
              <a:off x="417135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8"/>
            <p:cNvSpPr/>
            <p:nvPr/>
          </p:nvSpPr>
          <p:spPr>
            <a:xfrm>
              <a:off x="426587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8"/>
            <p:cNvSpPr/>
            <p:nvPr/>
          </p:nvSpPr>
          <p:spPr>
            <a:xfrm>
              <a:off x="4359700"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8"/>
            <p:cNvSpPr/>
            <p:nvPr/>
          </p:nvSpPr>
          <p:spPr>
            <a:xfrm>
              <a:off x="4218600" y="2200925"/>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8"/>
            <p:cNvSpPr/>
            <p:nvPr/>
          </p:nvSpPr>
          <p:spPr>
            <a:xfrm>
              <a:off x="50172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8"/>
            <p:cNvSpPr/>
            <p:nvPr/>
          </p:nvSpPr>
          <p:spPr>
            <a:xfrm>
              <a:off x="4970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8"/>
            <p:cNvSpPr/>
            <p:nvPr/>
          </p:nvSpPr>
          <p:spPr>
            <a:xfrm>
              <a:off x="5111025"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8"/>
            <p:cNvSpPr/>
            <p:nvPr/>
          </p:nvSpPr>
          <p:spPr>
            <a:xfrm>
              <a:off x="50637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8"/>
            <p:cNvSpPr/>
            <p:nvPr/>
          </p:nvSpPr>
          <p:spPr>
            <a:xfrm>
              <a:off x="46881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8"/>
            <p:cNvSpPr/>
            <p:nvPr/>
          </p:nvSpPr>
          <p:spPr>
            <a:xfrm>
              <a:off x="464152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8"/>
            <p:cNvSpPr/>
            <p:nvPr/>
          </p:nvSpPr>
          <p:spPr>
            <a:xfrm>
              <a:off x="49228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8"/>
            <p:cNvSpPr/>
            <p:nvPr/>
          </p:nvSpPr>
          <p:spPr>
            <a:xfrm>
              <a:off x="459427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8"/>
            <p:cNvSpPr/>
            <p:nvPr/>
          </p:nvSpPr>
          <p:spPr>
            <a:xfrm>
              <a:off x="48762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8"/>
            <p:cNvSpPr/>
            <p:nvPr/>
          </p:nvSpPr>
          <p:spPr>
            <a:xfrm>
              <a:off x="482902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8"/>
            <p:cNvSpPr/>
            <p:nvPr/>
          </p:nvSpPr>
          <p:spPr>
            <a:xfrm>
              <a:off x="47353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8"/>
            <p:cNvSpPr/>
            <p:nvPr/>
          </p:nvSpPr>
          <p:spPr>
            <a:xfrm>
              <a:off x="47826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8"/>
            <p:cNvSpPr/>
            <p:nvPr/>
          </p:nvSpPr>
          <p:spPr>
            <a:xfrm>
              <a:off x="53937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8"/>
            <p:cNvSpPr/>
            <p:nvPr/>
          </p:nvSpPr>
          <p:spPr>
            <a:xfrm>
              <a:off x="53464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8"/>
            <p:cNvSpPr/>
            <p:nvPr/>
          </p:nvSpPr>
          <p:spPr>
            <a:xfrm>
              <a:off x="54874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8"/>
            <p:cNvSpPr/>
            <p:nvPr/>
          </p:nvSpPr>
          <p:spPr>
            <a:xfrm>
              <a:off x="5440125"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8"/>
            <p:cNvSpPr/>
            <p:nvPr/>
          </p:nvSpPr>
          <p:spPr>
            <a:xfrm>
              <a:off x="52999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8"/>
            <p:cNvSpPr/>
            <p:nvPr/>
          </p:nvSpPr>
          <p:spPr>
            <a:xfrm>
              <a:off x="52526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8"/>
            <p:cNvSpPr/>
            <p:nvPr/>
          </p:nvSpPr>
          <p:spPr>
            <a:xfrm>
              <a:off x="52062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8"/>
            <p:cNvSpPr/>
            <p:nvPr/>
          </p:nvSpPr>
          <p:spPr>
            <a:xfrm>
              <a:off x="51590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8"/>
            <p:cNvSpPr/>
            <p:nvPr/>
          </p:nvSpPr>
          <p:spPr>
            <a:xfrm>
              <a:off x="43131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8"/>
            <p:cNvSpPr/>
            <p:nvPr/>
          </p:nvSpPr>
          <p:spPr>
            <a:xfrm>
              <a:off x="45478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8"/>
            <p:cNvSpPr/>
            <p:nvPr/>
          </p:nvSpPr>
          <p:spPr>
            <a:xfrm>
              <a:off x="4500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8"/>
            <p:cNvSpPr/>
            <p:nvPr/>
          </p:nvSpPr>
          <p:spPr>
            <a:xfrm>
              <a:off x="44533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8"/>
            <p:cNvSpPr/>
            <p:nvPr/>
          </p:nvSpPr>
          <p:spPr>
            <a:xfrm>
              <a:off x="4126350"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8"/>
            <p:cNvSpPr/>
            <p:nvPr/>
          </p:nvSpPr>
          <p:spPr>
            <a:xfrm>
              <a:off x="3998500" y="2336100"/>
              <a:ext cx="9450" cy="24100"/>
            </a:xfrm>
            <a:custGeom>
              <a:rect b="b" l="l" r="r" t="t"/>
              <a:pathLst>
                <a:path extrusionOk="0" h="964" w="378">
                  <a:moveTo>
                    <a:pt x="1" y="0"/>
                  </a:moveTo>
                  <a:cubicBezTo>
                    <a:pt x="29" y="321"/>
                    <a:pt x="57" y="642"/>
                    <a:pt x="147" y="963"/>
                  </a:cubicBezTo>
                  <a:lnTo>
                    <a:pt x="378" y="900"/>
                  </a:lnTo>
                  <a:cubicBezTo>
                    <a:pt x="287" y="614"/>
                    <a:pt x="259" y="293"/>
                    <a:pt x="2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8"/>
            <p:cNvSpPr/>
            <p:nvPr/>
          </p:nvSpPr>
          <p:spPr>
            <a:xfrm>
              <a:off x="44068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8"/>
            <p:cNvSpPr/>
            <p:nvPr/>
          </p:nvSpPr>
          <p:spPr>
            <a:xfrm>
              <a:off x="4079775" y="2441450"/>
              <a:ext cx="24100" cy="12400"/>
            </a:xfrm>
            <a:custGeom>
              <a:rect b="b" l="l" r="r" t="t"/>
              <a:pathLst>
                <a:path extrusionOk="0" h="496" w="964">
                  <a:moveTo>
                    <a:pt x="91" y="0"/>
                  </a:moveTo>
                  <a:lnTo>
                    <a:pt x="1" y="237"/>
                  </a:lnTo>
                  <a:cubicBezTo>
                    <a:pt x="294" y="349"/>
                    <a:pt x="615" y="440"/>
                    <a:pt x="908" y="495"/>
                  </a:cubicBezTo>
                  <a:lnTo>
                    <a:pt x="963" y="265"/>
                  </a:lnTo>
                  <a:cubicBezTo>
                    <a:pt x="670" y="209"/>
                    <a:pt x="384" y="119"/>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8"/>
            <p:cNvSpPr/>
            <p:nvPr/>
          </p:nvSpPr>
          <p:spPr>
            <a:xfrm>
              <a:off x="4010025" y="2380400"/>
              <a:ext cx="16750" cy="22700"/>
            </a:xfrm>
            <a:custGeom>
              <a:rect b="b" l="l" r="r" t="t"/>
              <a:pathLst>
                <a:path extrusionOk="0" h="908" w="670">
                  <a:moveTo>
                    <a:pt x="210" y="0"/>
                  </a:moveTo>
                  <a:lnTo>
                    <a:pt x="0" y="91"/>
                  </a:lnTo>
                  <a:cubicBezTo>
                    <a:pt x="147" y="384"/>
                    <a:pt x="293" y="642"/>
                    <a:pt x="496" y="907"/>
                  </a:cubicBezTo>
                  <a:lnTo>
                    <a:pt x="670" y="789"/>
                  </a:lnTo>
                  <a:cubicBezTo>
                    <a:pt x="496" y="524"/>
                    <a:pt x="349" y="266"/>
                    <a:pt x="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8"/>
            <p:cNvSpPr/>
            <p:nvPr/>
          </p:nvSpPr>
          <p:spPr>
            <a:xfrm>
              <a:off x="4039850" y="2416850"/>
              <a:ext cx="21825" cy="19550"/>
            </a:xfrm>
            <a:custGeom>
              <a:rect b="b" l="l" r="r" t="t"/>
              <a:pathLst>
                <a:path extrusionOk="0" h="782" w="873">
                  <a:moveTo>
                    <a:pt x="147" y="0"/>
                  </a:moveTo>
                  <a:lnTo>
                    <a:pt x="0" y="175"/>
                  </a:lnTo>
                  <a:cubicBezTo>
                    <a:pt x="237" y="405"/>
                    <a:pt x="468" y="607"/>
                    <a:pt x="761" y="782"/>
                  </a:cubicBezTo>
                  <a:lnTo>
                    <a:pt x="872" y="579"/>
                  </a:lnTo>
                  <a:cubicBezTo>
                    <a:pt x="614" y="405"/>
                    <a:pt x="377" y="231"/>
                    <a:pt x="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8"/>
            <p:cNvSpPr/>
            <p:nvPr/>
          </p:nvSpPr>
          <p:spPr>
            <a:xfrm>
              <a:off x="41713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8"/>
            <p:cNvSpPr/>
            <p:nvPr/>
          </p:nvSpPr>
          <p:spPr>
            <a:xfrm>
              <a:off x="42658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8"/>
            <p:cNvSpPr/>
            <p:nvPr/>
          </p:nvSpPr>
          <p:spPr>
            <a:xfrm>
              <a:off x="435970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8"/>
            <p:cNvSpPr/>
            <p:nvPr/>
          </p:nvSpPr>
          <p:spPr>
            <a:xfrm>
              <a:off x="42186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8"/>
            <p:cNvSpPr/>
            <p:nvPr/>
          </p:nvSpPr>
          <p:spPr>
            <a:xfrm>
              <a:off x="6381200" y="2450150"/>
              <a:ext cx="24100" cy="5975"/>
            </a:xfrm>
            <a:custGeom>
              <a:rect b="b" l="l" r="r" t="t"/>
              <a:pathLst>
                <a:path extrusionOk="0" h="239" w="964">
                  <a:moveTo>
                    <a:pt x="1" y="1"/>
                  </a:moveTo>
                  <a:lnTo>
                    <a:pt x="1" y="238"/>
                  </a:lnTo>
                  <a:lnTo>
                    <a:pt x="964" y="238"/>
                  </a:lnTo>
                  <a:lnTo>
                    <a:pt x="9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8"/>
            <p:cNvSpPr/>
            <p:nvPr/>
          </p:nvSpPr>
          <p:spPr>
            <a:xfrm>
              <a:off x="63348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8"/>
            <p:cNvSpPr/>
            <p:nvPr/>
          </p:nvSpPr>
          <p:spPr>
            <a:xfrm>
              <a:off x="6475050" y="2450150"/>
              <a:ext cx="24600" cy="5975"/>
            </a:xfrm>
            <a:custGeom>
              <a:rect b="b" l="l" r="r" t="t"/>
              <a:pathLst>
                <a:path extrusionOk="0" h="239" w="984">
                  <a:moveTo>
                    <a:pt x="0" y="1"/>
                  </a:moveTo>
                  <a:lnTo>
                    <a:pt x="0" y="238"/>
                  </a:lnTo>
                  <a:lnTo>
                    <a:pt x="984" y="238"/>
                  </a:lnTo>
                  <a:lnTo>
                    <a:pt x="9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8"/>
            <p:cNvSpPr/>
            <p:nvPr/>
          </p:nvSpPr>
          <p:spPr>
            <a:xfrm>
              <a:off x="642847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8"/>
            <p:cNvSpPr/>
            <p:nvPr/>
          </p:nvSpPr>
          <p:spPr>
            <a:xfrm>
              <a:off x="60528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8"/>
            <p:cNvSpPr/>
            <p:nvPr/>
          </p:nvSpPr>
          <p:spPr>
            <a:xfrm>
              <a:off x="60062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8"/>
            <p:cNvSpPr/>
            <p:nvPr/>
          </p:nvSpPr>
          <p:spPr>
            <a:xfrm>
              <a:off x="62875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8"/>
            <p:cNvSpPr/>
            <p:nvPr/>
          </p:nvSpPr>
          <p:spPr>
            <a:xfrm>
              <a:off x="595897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8"/>
            <p:cNvSpPr/>
            <p:nvPr/>
          </p:nvSpPr>
          <p:spPr>
            <a:xfrm>
              <a:off x="62403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8"/>
            <p:cNvSpPr/>
            <p:nvPr/>
          </p:nvSpPr>
          <p:spPr>
            <a:xfrm>
              <a:off x="61937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8"/>
            <p:cNvSpPr/>
            <p:nvPr/>
          </p:nvSpPr>
          <p:spPr>
            <a:xfrm>
              <a:off x="61000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8"/>
            <p:cNvSpPr/>
            <p:nvPr/>
          </p:nvSpPr>
          <p:spPr>
            <a:xfrm>
              <a:off x="614647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8"/>
            <p:cNvSpPr/>
            <p:nvPr/>
          </p:nvSpPr>
          <p:spPr>
            <a:xfrm>
              <a:off x="675845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8"/>
            <p:cNvSpPr/>
            <p:nvPr/>
          </p:nvSpPr>
          <p:spPr>
            <a:xfrm>
              <a:off x="67111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8"/>
            <p:cNvSpPr/>
            <p:nvPr/>
          </p:nvSpPr>
          <p:spPr>
            <a:xfrm>
              <a:off x="68521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8"/>
            <p:cNvSpPr/>
            <p:nvPr/>
          </p:nvSpPr>
          <p:spPr>
            <a:xfrm>
              <a:off x="680485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8"/>
            <p:cNvSpPr/>
            <p:nvPr/>
          </p:nvSpPr>
          <p:spPr>
            <a:xfrm>
              <a:off x="666392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8"/>
            <p:cNvSpPr/>
            <p:nvPr/>
          </p:nvSpPr>
          <p:spPr>
            <a:xfrm>
              <a:off x="6617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8"/>
            <p:cNvSpPr/>
            <p:nvPr/>
          </p:nvSpPr>
          <p:spPr>
            <a:xfrm>
              <a:off x="65702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8"/>
            <p:cNvSpPr/>
            <p:nvPr/>
          </p:nvSpPr>
          <p:spPr>
            <a:xfrm>
              <a:off x="65237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8"/>
            <p:cNvSpPr/>
            <p:nvPr/>
          </p:nvSpPr>
          <p:spPr>
            <a:xfrm>
              <a:off x="56771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8"/>
            <p:cNvSpPr/>
            <p:nvPr/>
          </p:nvSpPr>
          <p:spPr>
            <a:xfrm>
              <a:off x="59119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8"/>
            <p:cNvSpPr/>
            <p:nvPr/>
          </p:nvSpPr>
          <p:spPr>
            <a:xfrm>
              <a:off x="5865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8"/>
            <p:cNvSpPr/>
            <p:nvPr/>
          </p:nvSpPr>
          <p:spPr>
            <a:xfrm>
              <a:off x="58180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8"/>
            <p:cNvSpPr/>
            <p:nvPr/>
          </p:nvSpPr>
          <p:spPr>
            <a:xfrm>
              <a:off x="57715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8"/>
            <p:cNvSpPr/>
            <p:nvPr/>
          </p:nvSpPr>
          <p:spPr>
            <a:xfrm>
              <a:off x="553605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8"/>
            <p:cNvSpPr/>
            <p:nvPr/>
          </p:nvSpPr>
          <p:spPr>
            <a:xfrm>
              <a:off x="56298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8"/>
            <p:cNvSpPr/>
            <p:nvPr/>
          </p:nvSpPr>
          <p:spPr>
            <a:xfrm>
              <a:off x="57244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8"/>
            <p:cNvSpPr/>
            <p:nvPr/>
          </p:nvSpPr>
          <p:spPr>
            <a:xfrm>
              <a:off x="558332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8"/>
            <p:cNvSpPr/>
            <p:nvPr/>
          </p:nvSpPr>
          <p:spPr>
            <a:xfrm>
              <a:off x="699390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8"/>
            <p:cNvSpPr/>
            <p:nvPr/>
          </p:nvSpPr>
          <p:spPr>
            <a:xfrm>
              <a:off x="6947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8"/>
            <p:cNvSpPr/>
            <p:nvPr/>
          </p:nvSpPr>
          <p:spPr>
            <a:xfrm>
              <a:off x="7087550" y="2450150"/>
              <a:ext cx="24775" cy="5975"/>
            </a:xfrm>
            <a:custGeom>
              <a:rect b="b" l="l" r="r" t="t"/>
              <a:pathLst>
                <a:path extrusionOk="0" h="239" w="991">
                  <a:moveTo>
                    <a:pt x="0" y="1"/>
                  </a:moveTo>
                  <a:lnTo>
                    <a:pt x="0"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8"/>
            <p:cNvSpPr/>
            <p:nvPr/>
          </p:nvSpPr>
          <p:spPr>
            <a:xfrm>
              <a:off x="70411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8"/>
            <p:cNvSpPr/>
            <p:nvPr/>
          </p:nvSpPr>
          <p:spPr>
            <a:xfrm>
              <a:off x="690007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8"/>
            <p:cNvSpPr/>
            <p:nvPr/>
          </p:nvSpPr>
          <p:spPr>
            <a:xfrm>
              <a:off x="73702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8"/>
            <p:cNvSpPr/>
            <p:nvPr/>
          </p:nvSpPr>
          <p:spPr>
            <a:xfrm>
              <a:off x="73237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8"/>
            <p:cNvSpPr/>
            <p:nvPr/>
          </p:nvSpPr>
          <p:spPr>
            <a:xfrm>
              <a:off x="74647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8"/>
            <p:cNvSpPr/>
            <p:nvPr/>
          </p:nvSpPr>
          <p:spPr>
            <a:xfrm>
              <a:off x="74175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8"/>
            <p:cNvSpPr/>
            <p:nvPr/>
          </p:nvSpPr>
          <p:spPr>
            <a:xfrm>
              <a:off x="72766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8"/>
            <p:cNvSpPr/>
            <p:nvPr/>
          </p:nvSpPr>
          <p:spPr>
            <a:xfrm>
              <a:off x="72300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8"/>
            <p:cNvSpPr/>
            <p:nvPr/>
          </p:nvSpPr>
          <p:spPr>
            <a:xfrm>
              <a:off x="71827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8"/>
            <p:cNvSpPr/>
            <p:nvPr/>
          </p:nvSpPr>
          <p:spPr>
            <a:xfrm>
              <a:off x="71362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8"/>
            <p:cNvSpPr/>
            <p:nvPr/>
          </p:nvSpPr>
          <p:spPr>
            <a:xfrm>
              <a:off x="83586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8"/>
            <p:cNvSpPr/>
            <p:nvPr/>
          </p:nvSpPr>
          <p:spPr>
            <a:xfrm>
              <a:off x="831135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8"/>
            <p:cNvSpPr/>
            <p:nvPr/>
          </p:nvSpPr>
          <p:spPr>
            <a:xfrm>
              <a:off x="8452250"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8"/>
            <p:cNvSpPr/>
            <p:nvPr/>
          </p:nvSpPr>
          <p:spPr>
            <a:xfrm>
              <a:off x="84050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8"/>
            <p:cNvSpPr/>
            <p:nvPr/>
          </p:nvSpPr>
          <p:spPr>
            <a:xfrm>
              <a:off x="80300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8"/>
            <p:cNvSpPr/>
            <p:nvPr/>
          </p:nvSpPr>
          <p:spPr>
            <a:xfrm>
              <a:off x="7982925"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8"/>
            <p:cNvSpPr/>
            <p:nvPr/>
          </p:nvSpPr>
          <p:spPr>
            <a:xfrm>
              <a:off x="8264775"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8"/>
            <p:cNvSpPr/>
            <p:nvPr/>
          </p:nvSpPr>
          <p:spPr>
            <a:xfrm>
              <a:off x="79363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8"/>
            <p:cNvSpPr/>
            <p:nvPr/>
          </p:nvSpPr>
          <p:spPr>
            <a:xfrm>
              <a:off x="82175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8"/>
            <p:cNvSpPr/>
            <p:nvPr/>
          </p:nvSpPr>
          <p:spPr>
            <a:xfrm>
              <a:off x="81711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8"/>
            <p:cNvSpPr/>
            <p:nvPr/>
          </p:nvSpPr>
          <p:spPr>
            <a:xfrm>
              <a:off x="80766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8"/>
            <p:cNvSpPr/>
            <p:nvPr/>
          </p:nvSpPr>
          <p:spPr>
            <a:xfrm>
              <a:off x="81238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8"/>
            <p:cNvSpPr/>
            <p:nvPr/>
          </p:nvSpPr>
          <p:spPr>
            <a:xfrm>
              <a:off x="7654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8"/>
            <p:cNvSpPr/>
            <p:nvPr/>
          </p:nvSpPr>
          <p:spPr>
            <a:xfrm>
              <a:off x="7889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8"/>
            <p:cNvSpPr/>
            <p:nvPr/>
          </p:nvSpPr>
          <p:spPr>
            <a:xfrm>
              <a:off x="78418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8"/>
            <p:cNvSpPr/>
            <p:nvPr/>
          </p:nvSpPr>
          <p:spPr>
            <a:xfrm>
              <a:off x="779545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8"/>
            <p:cNvSpPr/>
            <p:nvPr/>
          </p:nvSpPr>
          <p:spPr>
            <a:xfrm>
              <a:off x="77482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8"/>
            <p:cNvSpPr/>
            <p:nvPr/>
          </p:nvSpPr>
          <p:spPr>
            <a:xfrm>
              <a:off x="75134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8"/>
            <p:cNvSpPr/>
            <p:nvPr/>
          </p:nvSpPr>
          <p:spPr>
            <a:xfrm>
              <a:off x="76071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8"/>
            <p:cNvSpPr/>
            <p:nvPr/>
          </p:nvSpPr>
          <p:spPr>
            <a:xfrm>
              <a:off x="7701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8"/>
            <p:cNvSpPr/>
            <p:nvPr/>
          </p:nvSpPr>
          <p:spPr>
            <a:xfrm>
              <a:off x="7560000"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18"/>
          <p:cNvGrpSpPr/>
          <p:nvPr/>
        </p:nvGrpSpPr>
        <p:grpSpPr>
          <a:xfrm flipH="1">
            <a:off x="7595343" y="4513137"/>
            <a:ext cx="514249" cy="630515"/>
            <a:chOff x="1551613" y="4513162"/>
            <a:chExt cx="514249" cy="630515"/>
          </a:xfrm>
        </p:grpSpPr>
        <p:grpSp>
          <p:nvGrpSpPr>
            <p:cNvPr id="1201" name="Google Shape;1201;p18"/>
            <p:cNvGrpSpPr/>
            <p:nvPr/>
          </p:nvGrpSpPr>
          <p:grpSpPr>
            <a:xfrm>
              <a:off x="1551613" y="4513162"/>
              <a:ext cx="347653" cy="630515"/>
              <a:chOff x="3816307" y="2352225"/>
              <a:chExt cx="1213027" cy="2199981"/>
            </a:xfrm>
          </p:grpSpPr>
          <p:sp>
            <p:nvSpPr>
              <p:cNvPr id="1202" name="Google Shape;1202;p18"/>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8"/>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8"/>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 name="Google Shape;1205;p18"/>
            <p:cNvGrpSpPr/>
            <p:nvPr/>
          </p:nvGrpSpPr>
          <p:grpSpPr>
            <a:xfrm>
              <a:off x="1899071" y="4839761"/>
              <a:ext cx="166791" cy="302717"/>
              <a:chOff x="3816307" y="2352225"/>
              <a:chExt cx="1213027" cy="2199981"/>
            </a:xfrm>
          </p:grpSpPr>
          <p:sp>
            <p:nvSpPr>
              <p:cNvPr id="1206" name="Google Shape;1206;p18"/>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8"/>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8"/>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9" name="Google Shape;1209;p18"/>
          <p:cNvGrpSpPr/>
          <p:nvPr/>
        </p:nvGrpSpPr>
        <p:grpSpPr>
          <a:xfrm>
            <a:off x="525889" y="4302920"/>
            <a:ext cx="374657" cy="463150"/>
            <a:chOff x="8243489" y="4050570"/>
            <a:chExt cx="374657" cy="463150"/>
          </a:xfrm>
        </p:grpSpPr>
        <p:sp>
          <p:nvSpPr>
            <p:cNvPr id="1210" name="Google Shape;1210;p18"/>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8"/>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1212" name="Google Shape;1212;p18"/>
          <p:cNvGrpSpPr/>
          <p:nvPr/>
        </p:nvGrpSpPr>
        <p:grpSpPr>
          <a:xfrm flipH="1" rot="5400000">
            <a:off x="-3012219" y="-1504721"/>
            <a:ext cx="6382937" cy="1623549"/>
            <a:chOff x="713181" y="3935229"/>
            <a:chExt cx="6382937" cy="1623549"/>
          </a:xfrm>
        </p:grpSpPr>
        <p:sp>
          <p:nvSpPr>
            <p:cNvPr id="1213" name="Google Shape;1213;p18"/>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 name="Google Shape;1214;p18"/>
            <p:cNvGrpSpPr/>
            <p:nvPr/>
          </p:nvGrpSpPr>
          <p:grpSpPr>
            <a:xfrm flipH="1" rot="5400000">
              <a:off x="3392071" y="1847512"/>
              <a:ext cx="1257637" cy="5799004"/>
              <a:chOff x="3563222" y="101822"/>
              <a:chExt cx="1212180" cy="5125965"/>
            </a:xfrm>
          </p:grpSpPr>
          <p:sp>
            <p:nvSpPr>
              <p:cNvPr id="1215" name="Google Shape;1215;p18"/>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8"/>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8"/>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8"/>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8"/>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8"/>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8"/>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8"/>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8"/>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8"/>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8"/>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8"/>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8"/>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8"/>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8"/>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8"/>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8"/>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8"/>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8"/>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8"/>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8"/>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8"/>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8"/>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8"/>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8"/>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8"/>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8"/>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8"/>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8"/>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8"/>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8"/>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8"/>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8"/>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8"/>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8"/>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8"/>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8"/>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8"/>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8"/>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8"/>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8"/>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8"/>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8"/>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8"/>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8"/>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8"/>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8"/>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8"/>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8"/>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8"/>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8"/>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8"/>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8"/>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8"/>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8"/>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8"/>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8"/>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8"/>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8"/>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8"/>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8"/>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8"/>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8"/>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8"/>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8"/>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8"/>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8"/>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8"/>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8"/>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8"/>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8"/>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8"/>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8"/>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8"/>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8"/>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8"/>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8"/>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8"/>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8"/>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8"/>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8"/>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8"/>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8"/>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8"/>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299" name="Shape 1299"/>
        <p:cNvGrpSpPr/>
        <p:nvPr/>
      </p:nvGrpSpPr>
      <p:grpSpPr>
        <a:xfrm>
          <a:off x="0" y="0"/>
          <a:ext cx="0" cy="0"/>
          <a:chOff x="0" y="0"/>
          <a:chExt cx="0" cy="0"/>
        </a:xfrm>
      </p:grpSpPr>
      <p:sp>
        <p:nvSpPr>
          <p:cNvPr id="1300" name="Google Shape;1300;p19"/>
          <p:cNvSpPr/>
          <p:nvPr/>
        </p:nvSpPr>
        <p:spPr>
          <a:xfrm>
            <a:off x="4666500" y="3899375"/>
            <a:ext cx="4477500" cy="44775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 name="Google Shape;1301;p19"/>
          <p:cNvGrpSpPr/>
          <p:nvPr/>
        </p:nvGrpSpPr>
        <p:grpSpPr>
          <a:xfrm>
            <a:off x="-2900148" y="3294521"/>
            <a:ext cx="13848078" cy="1717216"/>
            <a:chOff x="3225200" y="1878300"/>
            <a:chExt cx="5251850" cy="651250"/>
          </a:xfrm>
        </p:grpSpPr>
        <p:sp>
          <p:nvSpPr>
            <p:cNvPr id="1302" name="Google Shape;1302;p19"/>
            <p:cNvSpPr/>
            <p:nvPr/>
          </p:nvSpPr>
          <p:spPr>
            <a:xfrm>
              <a:off x="3225200" y="1878300"/>
              <a:ext cx="5240150" cy="651250"/>
            </a:xfrm>
            <a:custGeom>
              <a:rect b="b" l="l" r="r" t="t"/>
              <a:pathLst>
                <a:path extrusionOk="0" h="26050" w="209606">
                  <a:moveTo>
                    <a:pt x="1" y="0"/>
                  </a:moveTo>
                  <a:lnTo>
                    <a:pt x="1" y="6104"/>
                  </a:lnTo>
                  <a:lnTo>
                    <a:pt x="55231" y="6104"/>
                  </a:lnTo>
                  <a:cubicBezTo>
                    <a:pt x="56305" y="6104"/>
                    <a:pt x="57177" y="6976"/>
                    <a:pt x="57177" y="8023"/>
                  </a:cubicBezTo>
                  <a:cubicBezTo>
                    <a:pt x="57177" y="9097"/>
                    <a:pt x="56305" y="9969"/>
                    <a:pt x="55231" y="9969"/>
                  </a:cubicBezTo>
                  <a:lnTo>
                    <a:pt x="36074" y="9969"/>
                  </a:lnTo>
                  <a:cubicBezTo>
                    <a:pt x="31714" y="9969"/>
                    <a:pt x="28170" y="13429"/>
                    <a:pt x="28052" y="17761"/>
                  </a:cubicBezTo>
                  <a:lnTo>
                    <a:pt x="28024" y="17761"/>
                  </a:lnTo>
                  <a:lnTo>
                    <a:pt x="28024" y="18026"/>
                  </a:lnTo>
                  <a:cubicBezTo>
                    <a:pt x="28024" y="22442"/>
                    <a:pt x="31630" y="26049"/>
                    <a:pt x="36074" y="26049"/>
                  </a:cubicBezTo>
                  <a:lnTo>
                    <a:pt x="209606" y="26049"/>
                  </a:lnTo>
                  <a:lnTo>
                    <a:pt x="209606" y="19945"/>
                  </a:lnTo>
                  <a:lnTo>
                    <a:pt x="36074" y="19945"/>
                  </a:lnTo>
                  <a:cubicBezTo>
                    <a:pt x="35091" y="19945"/>
                    <a:pt x="34274" y="19212"/>
                    <a:pt x="34156" y="18257"/>
                  </a:cubicBezTo>
                  <a:cubicBezTo>
                    <a:pt x="34156" y="18166"/>
                    <a:pt x="34128" y="18082"/>
                    <a:pt x="34128" y="17992"/>
                  </a:cubicBezTo>
                  <a:cubicBezTo>
                    <a:pt x="34128" y="16945"/>
                    <a:pt x="35000" y="16073"/>
                    <a:pt x="36074" y="16073"/>
                  </a:cubicBezTo>
                  <a:lnTo>
                    <a:pt x="55231" y="16073"/>
                  </a:lnTo>
                  <a:cubicBezTo>
                    <a:pt x="59682" y="16073"/>
                    <a:pt x="63281" y="12473"/>
                    <a:pt x="63281" y="8023"/>
                  </a:cubicBezTo>
                  <a:cubicBezTo>
                    <a:pt x="63281" y="3607"/>
                    <a:pt x="59682" y="0"/>
                    <a:pt x="55231"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03" name="Google Shape;1303;p19"/>
            <p:cNvSpPr/>
            <p:nvPr/>
          </p:nvSpPr>
          <p:spPr>
            <a:xfrm>
              <a:off x="3468675"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9"/>
            <p:cNvSpPr/>
            <p:nvPr/>
          </p:nvSpPr>
          <p:spPr>
            <a:xfrm>
              <a:off x="34222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9"/>
            <p:cNvSpPr/>
            <p:nvPr/>
          </p:nvSpPr>
          <p:spPr>
            <a:xfrm>
              <a:off x="35159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9"/>
            <p:cNvSpPr/>
            <p:nvPr/>
          </p:nvSpPr>
          <p:spPr>
            <a:xfrm>
              <a:off x="33750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9"/>
            <p:cNvSpPr/>
            <p:nvPr/>
          </p:nvSpPr>
          <p:spPr>
            <a:xfrm>
              <a:off x="38459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9"/>
            <p:cNvSpPr/>
            <p:nvPr/>
          </p:nvSpPr>
          <p:spPr>
            <a:xfrm>
              <a:off x="379865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9"/>
            <p:cNvSpPr/>
            <p:nvPr/>
          </p:nvSpPr>
          <p:spPr>
            <a:xfrm>
              <a:off x="3939550"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9"/>
            <p:cNvSpPr/>
            <p:nvPr/>
          </p:nvSpPr>
          <p:spPr>
            <a:xfrm>
              <a:off x="3892300"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9"/>
            <p:cNvSpPr/>
            <p:nvPr/>
          </p:nvSpPr>
          <p:spPr>
            <a:xfrm>
              <a:off x="3752075"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9"/>
            <p:cNvSpPr/>
            <p:nvPr/>
          </p:nvSpPr>
          <p:spPr>
            <a:xfrm>
              <a:off x="3704825" y="1951725"/>
              <a:ext cx="23375" cy="5775"/>
            </a:xfrm>
            <a:custGeom>
              <a:rect b="b" l="l" r="r" t="t"/>
              <a:pathLst>
                <a:path extrusionOk="0" h="231" w="935">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9"/>
            <p:cNvSpPr/>
            <p:nvPr/>
          </p:nvSpPr>
          <p:spPr>
            <a:xfrm>
              <a:off x="3657725" y="1951725"/>
              <a:ext cx="23925" cy="5775"/>
            </a:xfrm>
            <a:custGeom>
              <a:rect b="b" l="l" r="r" t="t"/>
              <a:pathLst>
                <a:path extrusionOk="0" h="231" w="957">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9"/>
            <p:cNvSpPr/>
            <p:nvPr/>
          </p:nvSpPr>
          <p:spPr>
            <a:xfrm>
              <a:off x="3563200" y="1951725"/>
              <a:ext cx="24775" cy="5775"/>
            </a:xfrm>
            <a:custGeom>
              <a:rect b="b" l="l" r="r" t="t"/>
              <a:pathLst>
                <a:path extrusionOk="0" h="231" w="991">
                  <a:moveTo>
                    <a:pt x="0" y="0"/>
                  </a:moveTo>
                  <a:lnTo>
                    <a:pt x="0" y="230"/>
                  </a:lnTo>
                  <a:lnTo>
                    <a:pt x="991" y="230"/>
                  </a:lnTo>
                  <a:lnTo>
                    <a:pt x="9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9"/>
            <p:cNvSpPr/>
            <p:nvPr/>
          </p:nvSpPr>
          <p:spPr>
            <a:xfrm>
              <a:off x="36111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9"/>
            <p:cNvSpPr/>
            <p:nvPr/>
          </p:nvSpPr>
          <p:spPr>
            <a:xfrm>
              <a:off x="4715650" y="2028100"/>
              <a:ext cx="13100" cy="23925"/>
            </a:xfrm>
            <a:custGeom>
              <a:rect b="b" l="l" r="r" t="t"/>
              <a:pathLst>
                <a:path extrusionOk="0" h="957" w="524">
                  <a:moveTo>
                    <a:pt x="238" y="1"/>
                  </a:moveTo>
                  <a:lnTo>
                    <a:pt x="1" y="84"/>
                  </a:lnTo>
                  <a:cubicBezTo>
                    <a:pt x="147" y="349"/>
                    <a:pt x="238" y="635"/>
                    <a:pt x="294" y="956"/>
                  </a:cubicBezTo>
                  <a:lnTo>
                    <a:pt x="524" y="901"/>
                  </a:lnTo>
                  <a:cubicBezTo>
                    <a:pt x="468" y="580"/>
                    <a:pt x="350" y="287"/>
                    <a:pt x="2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9"/>
            <p:cNvSpPr/>
            <p:nvPr/>
          </p:nvSpPr>
          <p:spPr>
            <a:xfrm>
              <a:off x="44198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9"/>
            <p:cNvSpPr/>
            <p:nvPr/>
          </p:nvSpPr>
          <p:spPr>
            <a:xfrm>
              <a:off x="43734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9"/>
            <p:cNvSpPr/>
            <p:nvPr/>
          </p:nvSpPr>
          <p:spPr>
            <a:xfrm>
              <a:off x="45144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9"/>
            <p:cNvSpPr/>
            <p:nvPr/>
          </p:nvSpPr>
          <p:spPr>
            <a:xfrm>
              <a:off x="4652525" y="1961825"/>
              <a:ext cx="23225" cy="16075"/>
            </a:xfrm>
            <a:custGeom>
              <a:rect b="b" l="l" r="r" t="t"/>
              <a:pathLst>
                <a:path extrusionOk="0" h="643" w="929">
                  <a:moveTo>
                    <a:pt x="84" y="1"/>
                  </a:moveTo>
                  <a:lnTo>
                    <a:pt x="0" y="210"/>
                  </a:lnTo>
                  <a:cubicBezTo>
                    <a:pt x="259" y="322"/>
                    <a:pt x="552" y="468"/>
                    <a:pt x="810" y="642"/>
                  </a:cubicBezTo>
                  <a:lnTo>
                    <a:pt x="928" y="468"/>
                  </a:lnTo>
                  <a:cubicBezTo>
                    <a:pt x="670" y="266"/>
                    <a:pt x="377" y="119"/>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9"/>
            <p:cNvSpPr/>
            <p:nvPr/>
          </p:nvSpPr>
          <p:spPr>
            <a:xfrm>
              <a:off x="45609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9"/>
            <p:cNvSpPr/>
            <p:nvPr/>
          </p:nvSpPr>
          <p:spPr>
            <a:xfrm>
              <a:off x="4690200" y="1988000"/>
              <a:ext cx="19725" cy="21825"/>
            </a:xfrm>
            <a:custGeom>
              <a:rect b="b" l="l" r="r" t="t"/>
              <a:pathLst>
                <a:path extrusionOk="0" h="873" w="789">
                  <a:moveTo>
                    <a:pt x="175" y="0"/>
                  </a:moveTo>
                  <a:lnTo>
                    <a:pt x="0" y="175"/>
                  </a:lnTo>
                  <a:cubicBezTo>
                    <a:pt x="210" y="412"/>
                    <a:pt x="412" y="642"/>
                    <a:pt x="586" y="872"/>
                  </a:cubicBezTo>
                  <a:lnTo>
                    <a:pt x="789" y="761"/>
                  </a:lnTo>
                  <a:cubicBezTo>
                    <a:pt x="586" y="495"/>
                    <a:pt x="384" y="237"/>
                    <a:pt x="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9"/>
            <p:cNvSpPr/>
            <p:nvPr/>
          </p:nvSpPr>
          <p:spPr>
            <a:xfrm>
              <a:off x="4608225" y="1951725"/>
              <a:ext cx="23925" cy="8725"/>
            </a:xfrm>
            <a:custGeom>
              <a:rect b="b" l="l" r="r" t="t"/>
              <a:pathLst>
                <a:path extrusionOk="0" h="349" w="957">
                  <a:moveTo>
                    <a:pt x="0" y="0"/>
                  </a:moveTo>
                  <a:lnTo>
                    <a:pt x="0" y="230"/>
                  </a:lnTo>
                  <a:cubicBezTo>
                    <a:pt x="286" y="230"/>
                    <a:pt x="607" y="265"/>
                    <a:pt x="900" y="349"/>
                  </a:cubicBezTo>
                  <a:lnTo>
                    <a:pt x="956" y="119"/>
                  </a:lnTo>
                  <a:cubicBezTo>
                    <a:pt x="635" y="28"/>
                    <a:pt x="314"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9"/>
            <p:cNvSpPr/>
            <p:nvPr/>
          </p:nvSpPr>
          <p:spPr>
            <a:xfrm>
              <a:off x="446712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9"/>
            <p:cNvSpPr/>
            <p:nvPr/>
          </p:nvSpPr>
          <p:spPr>
            <a:xfrm>
              <a:off x="40914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9"/>
            <p:cNvSpPr/>
            <p:nvPr/>
          </p:nvSpPr>
          <p:spPr>
            <a:xfrm>
              <a:off x="4044900"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9"/>
            <p:cNvSpPr/>
            <p:nvPr/>
          </p:nvSpPr>
          <p:spPr>
            <a:xfrm>
              <a:off x="43262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9"/>
            <p:cNvSpPr/>
            <p:nvPr/>
          </p:nvSpPr>
          <p:spPr>
            <a:xfrm>
              <a:off x="3965725" y="1951725"/>
              <a:ext cx="8750" cy="5775"/>
            </a:xfrm>
            <a:custGeom>
              <a:rect b="b" l="l" r="r" t="t"/>
              <a:pathLst>
                <a:path extrusionOk="0" h="231" w="350">
                  <a:moveTo>
                    <a:pt x="0" y="0"/>
                  </a:moveTo>
                  <a:lnTo>
                    <a:pt x="0" y="230"/>
                  </a:lnTo>
                  <a:lnTo>
                    <a:pt x="349" y="230"/>
                  </a:lnTo>
                  <a:lnTo>
                    <a:pt x="3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9"/>
            <p:cNvSpPr/>
            <p:nvPr/>
          </p:nvSpPr>
          <p:spPr>
            <a:xfrm>
              <a:off x="39978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9"/>
            <p:cNvSpPr/>
            <p:nvPr/>
          </p:nvSpPr>
          <p:spPr>
            <a:xfrm>
              <a:off x="4279650" y="1951725"/>
              <a:ext cx="23400" cy="5775"/>
            </a:xfrm>
            <a:custGeom>
              <a:rect b="b" l="l" r="r" t="t"/>
              <a:pathLst>
                <a:path extrusionOk="0" h="231" w="936">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9"/>
            <p:cNvSpPr/>
            <p:nvPr/>
          </p:nvSpPr>
          <p:spPr>
            <a:xfrm>
              <a:off x="423237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9"/>
            <p:cNvSpPr/>
            <p:nvPr/>
          </p:nvSpPr>
          <p:spPr>
            <a:xfrm>
              <a:off x="41387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9"/>
            <p:cNvSpPr/>
            <p:nvPr/>
          </p:nvSpPr>
          <p:spPr>
            <a:xfrm>
              <a:off x="41860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9"/>
            <p:cNvSpPr/>
            <p:nvPr/>
          </p:nvSpPr>
          <p:spPr>
            <a:xfrm>
              <a:off x="431242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9"/>
            <p:cNvSpPr/>
            <p:nvPr/>
          </p:nvSpPr>
          <p:spPr>
            <a:xfrm>
              <a:off x="454717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9"/>
            <p:cNvSpPr/>
            <p:nvPr/>
          </p:nvSpPr>
          <p:spPr>
            <a:xfrm>
              <a:off x="450062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9"/>
            <p:cNvSpPr/>
            <p:nvPr/>
          </p:nvSpPr>
          <p:spPr>
            <a:xfrm>
              <a:off x="44533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9"/>
            <p:cNvSpPr/>
            <p:nvPr/>
          </p:nvSpPr>
          <p:spPr>
            <a:xfrm>
              <a:off x="41249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9"/>
            <p:cNvSpPr/>
            <p:nvPr/>
          </p:nvSpPr>
          <p:spPr>
            <a:xfrm>
              <a:off x="3998500" y="2296850"/>
              <a:ext cx="8750" cy="24100"/>
            </a:xfrm>
            <a:custGeom>
              <a:rect b="b" l="l" r="r" t="t"/>
              <a:pathLst>
                <a:path extrusionOk="0" h="964" w="350">
                  <a:moveTo>
                    <a:pt x="147" y="1"/>
                  </a:moveTo>
                  <a:cubicBezTo>
                    <a:pt x="57" y="322"/>
                    <a:pt x="1" y="643"/>
                    <a:pt x="1" y="964"/>
                  </a:cubicBezTo>
                  <a:lnTo>
                    <a:pt x="231" y="964"/>
                  </a:lnTo>
                  <a:cubicBezTo>
                    <a:pt x="231" y="671"/>
                    <a:pt x="287" y="350"/>
                    <a:pt x="350" y="64"/>
                  </a:cubicBezTo>
                  <a:lnTo>
                    <a:pt x="1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9"/>
            <p:cNvSpPr/>
            <p:nvPr/>
          </p:nvSpPr>
          <p:spPr>
            <a:xfrm>
              <a:off x="440610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9"/>
            <p:cNvSpPr/>
            <p:nvPr/>
          </p:nvSpPr>
          <p:spPr>
            <a:xfrm>
              <a:off x="4077700" y="2203200"/>
              <a:ext cx="24775" cy="12400"/>
            </a:xfrm>
            <a:custGeom>
              <a:rect b="b" l="l" r="r" t="t"/>
              <a:pathLst>
                <a:path extrusionOk="0" h="496" w="991">
                  <a:moveTo>
                    <a:pt x="928" y="1"/>
                  </a:moveTo>
                  <a:cubicBezTo>
                    <a:pt x="607" y="56"/>
                    <a:pt x="321" y="147"/>
                    <a:pt x="0" y="259"/>
                  </a:cubicBezTo>
                  <a:lnTo>
                    <a:pt x="84" y="496"/>
                  </a:lnTo>
                  <a:cubicBezTo>
                    <a:pt x="377" y="377"/>
                    <a:pt x="670" y="287"/>
                    <a:pt x="991" y="231"/>
                  </a:cubicBez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9"/>
            <p:cNvSpPr/>
            <p:nvPr/>
          </p:nvSpPr>
          <p:spPr>
            <a:xfrm>
              <a:off x="4010025" y="2253950"/>
              <a:ext cx="16750" cy="23400"/>
            </a:xfrm>
            <a:custGeom>
              <a:rect b="b" l="l" r="r" t="t"/>
              <a:pathLst>
                <a:path extrusionOk="0" h="936" w="670">
                  <a:moveTo>
                    <a:pt x="468" y="1"/>
                  </a:moveTo>
                  <a:cubicBezTo>
                    <a:pt x="293" y="266"/>
                    <a:pt x="119" y="524"/>
                    <a:pt x="0" y="817"/>
                  </a:cubicBezTo>
                  <a:lnTo>
                    <a:pt x="210" y="936"/>
                  </a:lnTo>
                  <a:cubicBezTo>
                    <a:pt x="321" y="643"/>
                    <a:pt x="496" y="384"/>
                    <a:pt x="670" y="119"/>
                  </a:cubicBez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9"/>
            <p:cNvSpPr/>
            <p:nvPr/>
          </p:nvSpPr>
          <p:spPr>
            <a:xfrm>
              <a:off x="4037750" y="2221350"/>
              <a:ext cx="21825" cy="18850"/>
            </a:xfrm>
            <a:custGeom>
              <a:rect b="b" l="l" r="r" t="t"/>
              <a:pathLst>
                <a:path extrusionOk="0" h="754" w="873">
                  <a:moveTo>
                    <a:pt x="754" y="0"/>
                  </a:moveTo>
                  <a:cubicBezTo>
                    <a:pt x="496" y="147"/>
                    <a:pt x="231" y="349"/>
                    <a:pt x="0" y="579"/>
                  </a:cubicBezTo>
                  <a:lnTo>
                    <a:pt x="175" y="754"/>
                  </a:lnTo>
                  <a:cubicBezTo>
                    <a:pt x="377" y="551"/>
                    <a:pt x="635" y="349"/>
                    <a:pt x="873" y="175"/>
                  </a:cubicBezTo>
                  <a:lnTo>
                    <a:pt x="7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9"/>
            <p:cNvSpPr/>
            <p:nvPr/>
          </p:nvSpPr>
          <p:spPr>
            <a:xfrm>
              <a:off x="4725075" y="2074500"/>
              <a:ext cx="7350" cy="24075"/>
            </a:xfrm>
            <a:custGeom>
              <a:rect b="b" l="l" r="r" t="t"/>
              <a:pathLst>
                <a:path extrusionOk="0" h="963" w="294">
                  <a:moveTo>
                    <a:pt x="35" y="0"/>
                  </a:moveTo>
                  <a:cubicBezTo>
                    <a:pt x="63" y="63"/>
                    <a:pt x="63" y="119"/>
                    <a:pt x="63" y="175"/>
                  </a:cubicBezTo>
                  <a:cubicBezTo>
                    <a:pt x="63" y="440"/>
                    <a:pt x="35" y="670"/>
                    <a:pt x="0" y="900"/>
                  </a:cubicBezTo>
                  <a:lnTo>
                    <a:pt x="238" y="963"/>
                  </a:lnTo>
                  <a:cubicBezTo>
                    <a:pt x="266" y="698"/>
                    <a:pt x="293" y="440"/>
                    <a:pt x="293" y="175"/>
                  </a:cubicBezTo>
                  <a:lnTo>
                    <a:pt x="2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9"/>
            <p:cNvSpPr/>
            <p:nvPr/>
          </p:nvSpPr>
          <p:spPr>
            <a:xfrm>
              <a:off x="4594275" y="2200250"/>
              <a:ext cx="23400" cy="6650"/>
            </a:xfrm>
            <a:custGeom>
              <a:rect b="b" l="l" r="r" t="t"/>
              <a:pathLst>
                <a:path extrusionOk="0" h="266" w="936">
                  <a:moveTo>
                    <a:pt x="935" y="0"/>
                  </a:moveTo>
                  <a:cubicBezTo>
                    <a:pt x="761" y="28"/>
                    <a:pt x="586" y="28"/>
                    <a:pt x="412" y="28"/>
                  </a:cubicBezTo>
                  <a:lnTo>
                    <a:pt x="0" y="28"/>
                  </a:lnTo>
                  <a:lnTo>
                    <a:pt x="0" y="265"/>
                  </a:lnTo>
                  <a:lnTo>
                    <a:pt x="412" y="265"/>
                  </a:lnTo>
                  <a:cubicBezTo>
                    <a:pt x="586" y="265"/>
                    <a:pt x="761" y="265"/>
                    <a:pt x="935" y="230"/>
                  </a:cubicBez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9"/>
            <p:cNvSpPr/>
            <p:nvPr/>
          </p:nvSpPr>
          <p:spPr>
            <a:xfrm>
              <a:off x="4639450" y="2187150"/>
              <a:ext cx="23900" cy="14500"/>
            </a:xfrm>
            <a:custGeom>
              <a:rect b="b" l="l" r="r" t="t"/>
              <a:pathLst>
                <a:path extrusionOk="0" h="580" w="956">
                  <a:moveTo>
                    <a:pt x="872" y="1"/>
                  </a:moveTo>
                  <a:cubicBezTo>
                    <a:pt x="579" y="147"/>
                    <a:pt x="286" y="266"/>
                    <a:pt x="0" y="350"/>
                  </a:cubicBezTo>
                  <a:lnTo>
                    <a:pt x="84" y="580"/>
                  </a:lnTo>
                  <a:cubicBezTo>
                    <a:pt x="377" y="468"/>
                    <a:pt x="698" y="350"/>
                    <a:pt x="956" y="203"/>
                  </a:cubicBezTo>
                  <a:lnTo>
                    <a:pt x="8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9"/>
            <p:cNvSpPr/>
            <p:nvPr/>
          </p:nvSpPr>
          <p:spPr>
            <a:xfrm>
              <a:off x="4680075" y="2158900"/>
              <a:ext cx="21125" cy="20250"/>
            </a:xfrm>
            <a:custGeom>
              <a:rect b="b" l="l" r="r" t="t"/>
              <a:pathLst>
                <a:path extrusionOk="0" h="810" w="845">
                  <a:moveTo>
                    <a:pt x="670" y="1"/>
                  </a:moveTo>
                  <a:cubicBezTo>
                    <a:pt x="468" y="231"/>
                    <a:pt x="231" y="433"/>
                    <a:pt x="1" y="636"/>
                  </a:cubicBezTo>
                  <a:lnTo>
                    <a:pt x="147" y="810"/>
                  </a:lnTo>
                  <a:cubicBezTo>
                    <a:pt x="405" y="608"/>
                    <a:pt x="642" y="405"/>
                    <a:pt x="845" y="140"/>
                  </a:cubicBezTo>
                  <a:lnTo>
                    <a:pt x="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9"/>
            <p:cNvSpPr/>
            <p:nvPr/>
          </p:nvSpPr>
          <p:spPr>
            <a:xfrm>
              <a:off x="4709900" y="2119675"/>
              <a:ext cx="15200" cy="23200"/>
            </a:xfrm>
            <a:custGeom>
              <a:rect b="b" l="l" r="r" t="t"/>
              <a:pathLst>
                <a:path extrusionOk="0" h="928" w="608">
                  <a:moveTo>
                    <a:pt x="377" y="0"/>
                  </a:moveTo>
                  <a:cubicBezTo>
                    <a:pt x="294" y="286"/>
                    <a:pt x="147" y="551"/>
                    <a:pt x="1" y="809"/>
                  </a:cubicBezTo>
                  <a:lnTo>
                    <a:pt x="203" y="928"/>
                  </a:lnTo>
                  <a:cubicBezTo>
                    <a:pt x="377" y="663"/>
                    <a:pt x="496" y="377"/>
                    <a:pt x="607" y="84"/>
                  </a:cubicBezTo>
                  <a:lnTo>
                    <a:pt x="3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9"/>
            <p:cNvSpPr/>
            <p:nvPr/>
          </p:nvSpPr>
          <p:spPr>
            <a:xfrm>
              <a:off x="417135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9"/>
            <p:cNvSpPr/>
            <p:nvPr/>
          </p:nvSpPr>
          <p:spPr>
            <a:xfrm>
              <a:off x="426587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9"/>
            <p:cNvSpPr/>
            <p:nvPr/>
          </p:nvSpPr>
          <p:spPr>
            <a:xfrm>
              <a:off x="4359700"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9"/>
            <p:cNvSpPr/>
            <p:nvPr/>
          </p:nvSpPr>
          <p:spPr>
            <a:xfrm>
              <a:off x="4218600" y="2200925"/>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9"/>
            <p:cNvSpPr/>
            <p:nvPr/>
          </p:nvSpPr>
          <p:spPr>
            <a:xfrm>
              <a:off x="50172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9"/>
            <p:cNvSpPr/>
            <p:nvPr/>
          </p:nvSpPr>
          <p:spPr>
            <a:xfrm>
              <a:off x="4970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9"/>
            <p:cNvSpPr/>
            <p:nvPr/>
          </p:nvSpPr>
          <p:spPr>
            <a:xfrm>
              <a:off x="5111025"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9"/>
            <p:cNvSpPr/>
            <p:nvPr/>
          </p:nvSpPr>
          <p:spPr>
            <a:xfrm>
              <a:off x="50637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9"/>
            <p:cNvSpPr/>
            <p:nvPr/>
          </p:nvSpPr>
          <p:spPr>
            <a:xfrm>
              <a:off x="46881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9"/>
            <p:cNvSpPr/>
            <p:nvPr/>
          </p:nvSpPr>
          <p:spPr>
            <a:xfrm>
              <a:off x="464152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9"/>
            <p:cNvSpPr/>
            <p:nvPr/>
          </p:nvSpPr>
          <p:spPr>
            <a:xfrm>
              <a:off x="49228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9"/>
            <p:cNvSpPr/>
            <p:nvPr/>
          </p:nvSpPr>
          <p:spPr>
            <a:xfrm>
              <a:off x="459427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9"/>
            <p:cNvSpPr/>
            <p:nvPr/>
          </p:nvSpPr>
          <p:spPr>
            <a:xfrm>
              <a:off x="48762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9"/>
            <p:cNvSpPr/>
            <p:nvPr/>
          </p:nvSpPr>
          <p:spPr>
            <a:xfrm>
              <a:off x="482902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9"/>
            <p:cNvSpPr/>
            <p:nvPr/>
          </p:nvSpPr>
          <p:spPr>
            <a:xfrm>
              <a:off x="47353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9"/>
            <p:cNvSpPr/>
            <p:nvPr/>
          </p:nvSpPr>
          <p:spPr>
            <a:xfrm>
              <a:off x="47826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9"/>
            <p:cNvSpPr/>
            <p:nvPr/>
          </p:nvSpPr>
          <p:spPr>
            <a:xfrm>
              <a:off x="53937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9"/>
            <p:cNvSpPr/>
            <p:nvPr/>
          </p:nvSpPr>
          <p:spPr>
            <a:xfrm>
              <a:off x="53464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9"/>
            <p:cNvSpPr/>
            <p:nvPr/>
          </p:nvSpPr>
          <p:spPr>
            <a:xfrm>
              <a:off x="54874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9"/>
            <p:cNvSpPr/>
            <p:nvPr/>
          </p:nvSpPr>
          <p:spPr>
            <a:xfrm>
              <a:off x="5440125"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9"/>
            <p:cNvSpPr/>
            <p:nvPr/>
          </p:nvSpPr>
          <p:spPr>
            <a:xfrm>
              <a:off x="52999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9"/>
            <p:cNvSpPr/>
            <p:nvPr/>
          </p:nvSpPr>
          <p:spPr>
            <a:xfrm>
              <a:off x="52526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9"/>
            <p:cNvSpPr/>
            <p:nvPr/>
          </p:nvSpPr>
          <p:spPr>
            <a:xfrm>
              <a:off x="52062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9"/>
            <p:cNvSpPr/>
            <p:nvPr/>
          </p:nvSpPr>
          <p:spPr>
            <a:xfrm>
              <a:off x="51590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9"/>
            <p:cNvSpPr/>
            <p:nvPr/>
          </p:nvSpPr>
          <p:spPr>
            <a:xfrm>
              <a:off x="43131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9"/>
            <p:cNvSpPr/>
            <p:nvPr/>
          </p:nvSpPr>
          <p:spPr>
            <a:xfrm>
              <a:off x="45478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9"/>
            <p:cNvSpPr/>
            <p:nvPr/>
          </p:nvSpPr>
          <p:spPr>
            <a:xfrm>
              <a:off x="4500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9"/>
            <p:cNvSpPr/>
            <p:nvPr/>
          </p:nvSpPr>
          <p:spPr>
            <a:xfrm>
              <a:off x="44533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9"/>
            <p:cNvSpPr/>
            <p:nvPr/>
          </p:nvSpPr>
          <p:spPr>
            <a:xfrm>
              <a:off x="4126350"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9"/>
            <p:cNvSpPr/>
            <p:nvPr/>
          </p:nvSpPr>
          <p:spPr>
            <a:xfrm>
              <a:off x="3998500" y="2336100"/>
              <a:ext cx="9450" cy="24100"/>
            </a:xfrm>
            <a:custGeom>
              <a:rect b="b" l="l" r="r" t="t"/>
              <a:pathLst>
                <a:path extrusionOk="0" h="964" w="378">
                  <a:moveTo>
                    <a:pt x="1" y="0"/>
                  </a:moveTo>
                  <a:cubicBezTo>
                    <a:pt x="29" y="321"/>
                    <a:pt x="57" y="642"/>
                    <a:pt x="147" y="963"/>
                  </a:cubicBezTo>
                  <a:lnTo>
                    <a:pt x="378" y="900"/>
                  </a:lnTo>
                  <a:cubicBezTo>
                    <a:pt x="287" y="614"/>
                    <a:pt x="259" y="293"/>
                    <a:pt x="2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9"/>
            <p:cNvSpPr/>
            <p:nvPr/>
          </p:nvSpPr>
          <p:spPr>
            <a:xfrm>
              <a:off x="44068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9"/>
            <p:cNvSpPr/>
            <p:nvPr/>
          </p:nvSpPr>
          <p:spPr>
            <a:xfrm>
              <a:off x="4079775" y="2441450"/>
              <a:ext cx="24100" cy="12400"/>
            </a:xfrm>
            <a:custGeom>
              <a:rect b="b" l="l" r="r" t="t"/>
              <a:pathLst>
                <a:path extrusionOk="0" h="496" w="964">
                  <a:moveTo>
                    <a:pt x="91" y="0"/>
                  </a:moveTo>
                  <a:lnTo>
                    <a:pt x="1" y="237"/>
                  </a:lnTo>
                  <a:cubicBezTo>
                    <a:pt x="294" y="349"/>
                    <a:pt x="615" y="440"/>
                    <a:pt x="908" y="495"/>
                  </a:cubicBezTo>
                  <a:lnTo>
                    <a:pt x="963" y="265"/>
                  </a:lnTo>
                  <a:cubicBezTo>
                    <a:pt x="670" y="209"/>
                    <a:pt x="384" y="119"/>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9"/>
            <p:cNvSpPr/>
            <p:nvPr/>
          </p:nvSpPr>
          <p:spPr>
            <a:xfrm>
              <a:off x="4010025" y="2380400"/>
              <a:ext cx="16750" cy="22700"/>
            </a:xfrm>
            <a:custGeom>
              <a:rect b="b" l="l" r="r" t="t"/>
              <a:pathLst>
                <a:path extrusionOk="0" h="908" w="670">
                  <a:moveTo>
                    <a:pt x="210" y="0"/>
                  </a:moveTo>
                  <a:lnTo>
                    <a:pt x="0" y="91"/>
                  </a:lnTo>
                  <a:cubicBezTo>
                    <a:pt x="147" y="384"/>
                    <a:pt x="293" y="642"/>
                    <a:pt x="496" y="907"/>
                  </a:cubicBezTo>
                  <a:lnTo>
                    <a:pt x="670" y="789"/>
                  </a:lnTo>
                  <a:cubicBezTo>
                    <a:pt x="496" y="524"/>
                    <a:pt x="349" y="266"/>
                    <a:pt x="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9"/>
            <p:cNvSpPr/>
            <p:nvPr/>
          </p:nvSpPr>
          <p:spPr>
            <a:xfrm>
              <a:off x="4039850" y="2416850"/>
              <a:ext cx="21825" cy="19550"/>
            </a:xfrm>
            <a:custGeom>
              <a:rect b="b" l="l" r="r" t="t"/>
              <a:pathLst>
                <a:path extrusionOk="0" h="782" w="873">
                  <a:moveTo>
                    <a:pt x="147" y="0"/>
                  </a:moveTo>
                  <a:lnTo>
                    <a:pt x="0" y="175"/>
                  </a:lnTo>
                  <a:cubicBezTo>
                    <a:pt x="237" y="405"/>
                    <a:pt x="468" y="607"/>
                    <a:pt x="761" y="782"/>
                  </a:cubicBezTo>
                  <a:lnTo>
                    <a:pt x="872" y="579"/>
                  </a:lnTo>
                  <a:cubicBezTo>
                    <a:pt x="614" y="405"/>
                    <a:pt x="377" y="231"/>
                    <a:pt x="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9"/>
            <p:cNvSpPr/>
            <p:nvPr/>
          </p:nvSpPr>
          <p:spPr>
            <a:xfrm>
              <a:off x="41713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9"/>
            <p:cNvSpPr/>
            <p:nvPr/>
          </p:nvSpPr>
          <p:spPr>
            <a:xfrm>
              <a:off x="42658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9"/>
            <p:cNvSpPr/>
            <p:nvPr/>
          </p:nvSpPr>
          <p:spPr>
            <a:xfrm>
              <a:off x="435970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9"/>
            <p:cNvSpPr/>
            <p:nvPr/>
          </p:nvSpPr>
          <p:spPr>
            <a:xfrm>
              <a:off x="42186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9"/>
            <p:cNvSpPr/>
            <p:nvPr/>
          </p:nvSpPr>
          <p:spPr>
            <a:xfrm>
              <a:off x="6381200" y="2450150"/>
              <a:ext cx="24100" cy="5975"/>
            </a:xfrm>
            <a:custGeom>
              <a:rect b="b" l="l" r="r" t="t"/>
              <a:pathLst>
                <a:path extrusionOk="0" h="239" w="964">
                  <a:moveTo>
                    <a:pt x="1" y="1"/>
                  </a:moveTo>
                  <a:lnTo>
                    <a:pt x="1" y="238"/>
                  </a:lnTo>
                  <a:lnTo>
                    <a:pt x="964" y="238"/>
                  </a:lnTo>
                  <a:lnTo>
                    <a:pt x="9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9"/>
            <p:cNvSpPr/>
            <p:nvPr/>
          </p:nvSpPr>
          <p:spPr>
            <a:xfrm>
              <a:off x="63348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9"/>
            <p:cNvSpPr/>
            <p:nvPr/>
          </p:nvSpPr>
          <p:spPr>
            <a:xfrm>
              <a:off x="6475050" y="2450150"/>
              <a:ext cx="24600" cy="5975"/>
            </a:xfrm>
            <a:custGeom>
              <a:rect b="b" l="l" r="r" t="t"/>
              <a:pathLst>
                <a:path extrusionOk="0" h="239" w="984">
                  <a:moveTo>
                    <a:pt x="0" y="1"/>
                  </a:moveTo>
                  <a:lnTo>
                    <a:pt x="0" y="238"/>
                  </a:lnTo>
                  <a:lnTo>
                    <a:pt x="984" y="238"/>
                  </a:lnTo>
                  <a:lnTo>
                    <a:pt x="9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9"/>
            <p:cNvSpPr/>
            <p:nvPr/>
          </p:nvSpPr>
          <p:spPr>
            <a:xfrm>
              <a:off x="642847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9"/>
            <p:cNvSpPr/>
            <p:nvPr/>
          </p:nvSpPr>
          <p:spPr>
            <a:xfrm>
              <a:off x="60528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9"/>
            <p:cNvSpPr/>
            <p:nvPr/>
          </p:nvSpPr>
          <p:spPr>
            <a:xfrm>
              <a:off x="60062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9"/>
            <p:cNvSpPr/>
            <p:nvPr/>
          </p:nvSpPr>
          <p:spPr>
            <a:xfrm>
              <a:off x="62875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9"/>
            <p:cNvSpPr/>
            <p:nvPr/>
          </p:nvSpPr>
          <p:spPr>
            <a:xfrm>
              <a:off x="595897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9"/>
            <p:cNvSpPr/>
            <p:nvPr/>
          </p:nvSpPr>
          <p:spPr>
            <a:xfrm>
              <a:off x="62403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9"/>
            <p:cNvSpPr/>
            <p:nvPr/>
          </p:nvSpPr>
          <p:spPr>
            <a:xfrm>
              <a:off x="61937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9"/>
            <p:cNvSpPr/>
            <p:nvPr/>
          </p:nvSpPr>
          <p:spPr>
            <a:xfrm>
              <a:off x="61000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9"/>
            <p:cNvSpPr/>
            <p:nvPr/>
          </p:nvSpPr>
          <p:spPr>
            <a:xfrm>
              <a:off x="614647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9"/>
            <p:cNvSpPr/>
            <p:nvPr/>
          </p:nvSpPr>
          <p:spPr>
            <a:xfrm>
              <a:off x="675845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9"/>
            <p:cNvSpPr/>
            <p:nvPr/>
          </p:nvSpPr>
          <p:spPr>
            <a:xfrm>
              <a:off x="67111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9"/>
            <p:cNvSpPr/>
            <p:nvPr/>
          </p:nvSpPr>
          <p:spPr>
            <a:xfrm>
              <a:off x="68521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9"/>
            <p:cNvSpPr/>
            <p:nvPr/>
          </p:nvSpPr>
          <p:spPr>
            <a:xfrm>
              <a:off x="680485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9"/>
            <p:cNvSpPr/>
            <p:nvPr/>
          </p:nvSpPr>
          <p:spPr>
            <a:xfrm>
              <a:off x="666392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9"/>
            <p:cNvSpPr/>
            <p:nvPr/>
          </p:nvSpPr>
          <p:spPr>
            <a:xfrm>
              <a:off x="6617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9"/>
            <p:cNvSpPr/>
            <p:nvPr/>
          </p:nvSpPr>
          <p:spPr>
            <a:xfrm>
              <a:off x="65702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9"/>
            <p:cNvSpPr/>
            <p:nvPr/>
          </p:nvSpPr>
          <p:spPr>
            <a:xfrm>
              <a:off x="65237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9"/>
            <p:cNvSpPr/>
            <p:nvPr/>
          </p:nvSpPr>
          <p:spPr>
            <a:xfrm>
              <a:off x="56771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9"/>
            <p:cNvSpPr/>
            <p:nvPr/>
          </p:nvSpPr>
          <p:spPr>
            <a:xfrm>
              <a:off x="59119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9"/>
            <p:cNvSpPr/>
            <p:nvPr/>
          </p:nvSpPr>
          <p:spPr>
            <a:xfrm>
              <a:off x="5865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9"/>
            <p:cNvSpPr/>
            <p:nvPr/>
          </p:nvSpPr>
          <p:spPr>
            <a:xfrm>
              <a:off x="58180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9"/>
            <p:cNvSpPr/>
            <p:nvPr/>
          </p:nvSpPr>
          <p:spPr>
            <a:xfrm>
              <a:off x="57715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9"/>
            <p:cNvSpPr/>
            <p:nvPr/>
          </p:nvSpPr>
          <p:spPr>
            <a:xfrm>
              <a:off x="553605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9"/>
            <p:cNvSpPr/>
            <p:nvPr/>
          </p:nvSpPr>
          <p:spPr>
            <a:xfrm>
              <a:off x="56298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9"/>
            <p:cNvSpPr/>
            <p:nvPr/>
          </p:nvSpPr>
          <p:spPr>
            <a:xfrm>
              <a:off x="57244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9"/>
            <p:cNvSpPr/>
            <p:nvPr/>
          </p:nvSpPr>
          <p:spPr>
            <a:xfrm>
              <a:off x="558332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9"/>
            <p:cNvSpPr/>
            <p:nvPr/>
          </p:nvSpPr>
          <p:spPr>
            <a:xfrm>
              <a:off x="699390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9"/>
            <p:cNvSpPr/>
            <p:nvPr/>
          </p:nvSpPr>
          <p:spPr>
            <a:xfrm>
              <a:off x="6947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9"/>
            <p:cNvSpPr/>
            <p:nvPr/>
          </p:nvSpPr>
          <p:spPr>
            <a:xfrm>
              <a:off x="7087550" y="2450150"/>
              <a:ext cx="24775" cy="5975"/>
            </a:xfrm>
            <a:custGeom>
              <a:rect b="b" l="l" r="r" t="t"/>
              <a:pathLst>
                <a:path extrusionOk="0" h="239" w="991">
                  <a:moveTo>
                    <a:pt x="0" y="1"/>
                  </a:moveTo>
                  <a:lnTo>
                    <a:pt x="0"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9"/>
            <p:cNvSpPr/>
            <p:nvPr/>
          </p:nvSpPr>
          <p:spPr>
            <a:xfrm>
              <a:off x="70411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9"/>
            <p:cNvSpPr/>
            <p:nvPr/>
          </p:nvSpPr>
          <p:spPr>
            <a:xfrm>
              <a:off x="690007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9"/>
            <p:cNvSpPr/>
            <p:nvPr/>
          </p:nvSpPr>
          <p:spPr>
            <a:xfrm>
              <a:off x="73702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9"/>
            <p:cNvSpPr/>
            <p:nvPr/>
          </p:nvSpPr>
          <p:spPr>
            <a:xfrm>
              <a:off x="73237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9"/>
            <p:cNvSpPr/>
            <p:nvPr/>
          </p:nvSpPr>
          <p:spPr>
            <a:xfrm>
              <a:off x="74647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9"/>
            <p:cNvSpPr/>
            <p:nvPr/>
          </p:nvSpPr>
          <p:spPr>
            <a:xfrm>
              <a:off x="74175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9"/>
            <p:cNvSpPr/>
            <p:nvPr/>
          </p:nvSpPr>
          <p:spPr>
            <a:xfrm>
              <a:off x="72766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9"/>
            <p:cNvSpPr/>
            <p:nvPr/>
          </p:nvSpPr>
          <p:spPr>
            <a:xfrm>
              <a:off x="72300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9"/>
            <p:cNvSpPr/>
            <p:nvPr/>
          </p:nvSpPr>
          <p:spPr>
            <a:xfrm>
              <a:off x="71827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9"/>
            <p:cNvSpPr/>
            <p:nvPr/>
          </p:nvSpPr>
          <p:spPr>
            <a:xfrm>
              <a:off x="71362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9"/>
            <p:cNvSpPr/>
            <p:nvPr/>
          </p:nvSpPr>
          <p:spPr>
            <a:xfrm>
              <a:off x="83586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9"/>
            <p:cNvSpPr/>
            <p:nvPr/>
          </p:nvSpPr>
          <p:spPr>
            <a:xfrm>
              <a:off x="831135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9"/>
            <p:cNvSpPr/>
            <p:nvPr/>
          </p:nvSpPr>
          <p:spPr>
            <a:xfrm>
              <a:off x="8452250"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9"/>
            <p:cNvSpPr/>
            <p:nvPr/>
          </p:nvSpPr>
          <p:spPr>
            <a:xfrm>
              <a:off x="84050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9"/>
            <p:cNvSpPr/>
            <p:nvPr/>
          </p:nvSpPr>
          <p:spPr>
            <a:xfrm>
              <a:off x="80300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9"/>
            <p:cNvSpPr/>
            <p:nvPr/>
          </p:nvSpPr>
          <p:spPr>
            <a:xfrm>
              <a:off x="7982925"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9"/>
            <p:cNvSpPr/>
            <p:nvPr/>
          </p:nvSpPr>
          <p:spPr>
            <a:xfrm>
              <a:off x="8264775"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9"/>
            <p:cNvSpPr/>
            <p:nvPr/>
          </p:nvSpPr>
          <p:spPr>
            <a:xfrm>
              <a:off x="79363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9"/>
            <p:cNvSpPr/>
            <p:nvPr/>
          </p:nvSpPr>
          <p:spPr>
            <a:xfrm>
              <a:off x="82175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9"/>
            <p:cNvSpPr/>
            <p:nvPr/>
          </p:nvSpPr>
          <p:spPr>
            <a:xfrm>
              <a:off x="81711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9"/>
            <p:cNvSpPr/>
            <p:nvPr/>
          </p:nvSpPr>
          <p:spPr>
            <a:xfrm>
              <a:off x="80766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9"/>
            <p:cNvSpPr/>
            <p:nvPr/>
          </p:nvSpPr>
          <p:spPr>
            <a:xfrm>
              <a:off x="81238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9"/>
            <p:cNvSpPr/>
            <p:nvPr/>
          </p:nvSpPr>
          <p:spPr>
            <a:xfrm>
              <a:off x="7654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9"/>
            <p:cNvSpPr/>
            <p:nvPr/>
          </p:nvSpPr>
          <p:spPr>
            <a:xfrm>
              <a:off x="7889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9"/>
            <p:cNvSpPr/>
            <p:nvPr/>
          </p:nvSpPr>
          <p:spPr>
            <a:xfrm>
              <a:off x="78418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9"/>
            <p:cNvSpPr/>
            <p:nvPr/>
          </p:nvSpPr>
          <p:spPr>
            <a:xfrm>
              <a:off x="779545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9"/>
            <p:cNvSpPr/>
            <p:nvPr/>
          </p:nvSpPr>
          <p:spPr>
            <a:xfrm>
              <a:off x="77482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9"/>
            <p:cNvSpPr/>
            <p:nvPr/>
          </p:nvSpPr>
          <p:spPr>
            <a:xfrm>
              <a:off x="75134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9"/>
            <p:cNvSpPr/>
            <p:nvPr/>
          </p:nvSpPr>
          <p:spPr>
            <a:xfrm>
              <a:off x="76071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9"/>
            <p:cNvSpPr/>
            <p:nvPr/>
          </p:nvSpPr>
          <p:spPr>
            <a:xfrm>
              <a:off x="7701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9"/>
            <p:cNvSpPr/>
            <p:nvPr/>
          </p:nvSpPr>
          <p:spPr>
            <a:xfrm>
              <a:off x="7560000"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19"/>
          <p:cNvGrpSpPr/>
          <p:nvPr/>
        </p:nvGrpSpPr>
        <p:grpSpPr>
          <a:xfrm>
            <a:off x="2554563" y="3973589"/>
            <a:ext cx="750012" cy="630423"/>
            <a:chOff x="1507450" y="3919292"/>
            <a:chExt cx="953486" cy="801453"/>
          </a:xfrm>
        </p:grpSpPr>
        <p:grpSp>
          <p:nvGrpSpPr>
            <p:cNvPr id="1451" name="Google Shape;1451;p19"/>
            <p:cNvGrpSpPr/>
            <p:nvPr/>
          </p:nvGrpSpPr>
          <p:grpSpPr>
            <a:xfrm>
              <a:off x="1806988" y="3919292"/>
              <a:ext cx="441906" cy="801453"/>
              <a:chOff x="3816307" y="2352225"/>
              <a:chExt cx="1213027" cy="2199981"/>
            </a:xfrm>
          </p:grpSpPr>
          <p:sp>
            <p:nvSpPr>
              <p:cNvPr id="1452" name="Google Shape;1452;p19"/>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9"/>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9"/>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19"/>
            <p:cNvGrpSpPr/>
            <p:nvPr/>
          </p:nvGrpSpPr>
          <p:grpSpPr>
            <a:xfrm>
              <a:off x="2248899" y="4334549"/>
              <a:ext cx="212037" cy="384777"/>
              <a:chOff x="3816307" y="2352225"/>
              <a:chExt cx="1213027" cy="2199981"/>
            </a:xfrm>
          </p:grpSpPr>
          <p:sp>
            <p:nvSpPr>
              <p:cNvPr id="1456" name="Google Shape;1456;p19"/>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9"/>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9"/>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19"/>
            <p:cNvGrpSpPr/>
            <p:nvPr/>
          </p:nvGrpSpPr>
          <p:grpSpPr>
            <a:xfrm>
              <a:off x="1507450" y="4205080"/>
              <a:ext cx="212025" cy="514245"/>
              <a:chOff x="3816313" y="1611982"/>
              <a:chExt cx="1212958" cy="2940225"/>
            </a:xfrm>
          </p:grpSpPr>
          <p:sp>
            <p:nvSpPr>
              <p:cNvPr id="1460" name="Google Shape;1460;p19"/>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9"/>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9"/>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3" name="Google Shape;1463;p19"/>
          <p:cNvGrpSpPr/>
          <p:nvPr/>
        </p:nvGrpSpPr>
        <p:grpSpPr>
          <a:xfrm>
            <a:off x="8430769" y="-2623342"/>
            <a:ext cx="4242221" cy="6761580"/>
            <a:chOff x="1336575" y="1389950"/>
            <a:chExt cx="1583450" cy="2523825"/>
          </a:xfrm>
        </p:grpSpPr>
        <p:sp>
          <p:nvSpPr>
            <p:cNvPr id="1464" name="Google Shape;1464;p19"/>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5" name="Google Shape;1465;p19"/>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9"/>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9"/>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9"/>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9"/>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9"/>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9"/>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9"/>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9"/>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9"/>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9"/>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9"/>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9"/>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9"/>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9"/>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9"/>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9"/>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9"/>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9"/>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9"/>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9"/>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9"/>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9"/>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9"/>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9"/>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9"/>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9"/>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9"/>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9"/>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9"/>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9"/>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9"/>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9"/>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9"/>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9"/>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9"/>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9"/>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 name="Google Shape;1502;p19"/>
          <p:cNvSpPr txBox="1"/>
          <p:nvPr>
            <p:ph hasCustomPrompt="1" type="title"/>
          </p:nvPr>
        </p:nvSpPr>
        <p:spPr>
          <a:xfrm>
            <a:off x="697581" y="2119152"/>
            <a:ext cx="3585900" cy="768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03" name="Google Shape;1503;p19"/>
          <p:cNvSpPr txBox="1"/>
          <p:nvPr>
            <p:ph idx="1" type="subTitle"/>
          </p:nvPr>
        </p:nvSpPr>
        <p:spPr>
          <a:xfrm>
            <a:off x="697594" y="2931227"/>
            <a:ext cx="3585900" cy="3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5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504" name="Google Shape;1504;p19"/>
          <p:cNvSpPr txBox="1"/>
          <p:nvPr>
            <p:ph hasCustomPrompt="1" idx="2" type="title"/>
          </p:nvPr>
        </p:nvSpPr>
        <p:spPr>
          <a:xfrm>
            <a:off x="2779044" y="539500"/>
            <a:ext cx="3585900" cy="768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05" name="Google Shape;1505;p19"/>
          <p:cNvSpPr txBox="1"/>
          <p:nvPr>
            <p:ph idx="3" type="subTitle"/>
          </p:nvPr>
        </p:nvSpPr>
        <p:spPr>
          <a:xfrm>
            <a:off x="2779056" y="1351581"/>
            <a:ext cx="3585900" cy="3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5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506" name="Google Shape;1506;p19"/>
          <p:cNvSpPr txBox="1"/>
          <p:nvPr>
            <p:ph hasCustomPrompt="1" idx="4" type="title"/>
          </p:nvPr>
        </p:nvSpPr>
        <p:spPr>
          <a:xfrm>
            <a:off x="4860506" y="2119152"/>
            <a:ext cx="3585900" cy="768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07" name="Google Shape;1507;p19"/>
          <p:cNvSpPr txBox="1"/>
          <p:nvPr>
            <p:ph idx="5" type="subTitle"/>
          </p:nvPr>
        </p:nvSpPr>
        <p:spPr>
          <a:xfrm>
            <a:off x="4860519" y="2931227"/>
            <a:ext cx="3585900" cy="3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5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1508" name="Shape 1508"/>
        <p:cNvGrpSpPr/>
        <p:nvPr/>
      </p:nvGrpSpPr>
      <p:grpSpPr>
        <a:xfrm>
          <a:off x="0" y="0"/>
          <a:ext cx="0" cy="0"/>
          <a:chOff x="0" y="0"/>
          <a:chExt cx="0" cy="0"/>
        </a:xfrm>
      </p:grpSpPr>
      <p:sp>
        <p:nvSpPr>
          <p:cNvPr id="1509" name="Google Shape;1509;p20"/>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0" name="Google Shape;1510;p20"/>
          <p:cNvSpPr/>
          <p:nvPr/>
        </p:nvSpPr>
        <p:spPr>
          <a:xfrm>
            <a:off x="6976825" y="446548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1" name="Google Shape;1511;p20"/>
          <p:cNvGrpSpPr/>
          <p:nvPr/>
        </p:nvGrpSpPr>
        <p:grpSpPr>
          <a:xfrm>
            <a:off x="8024111" y="4358656"/>
            <a:ext cx="964529" cy="2918046"/>
            <a:chOff x="1825573" y="1896181"/>
            <a:chExt cx="964529" cy="2918046"/>
          </a:xfrm>
        </p:grpSpPr>
        <p:sp>
          <p:nvSpPr>
            <p:cNvPr id="1512" name="Google Shape;1512;p20"/>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 name="Google Shape;1513;p20"/>
            <p:cNvGrpSpPr/>
            <p:nvPr/>
          </p:nvGrpSpPr>
          <p:grpSpPr>
            <a:xfrm>
              <a:off x="2001780" y="2072389"/>
              <a:ext cx="612115" cy="2698300"/>
              <a:chOff x="1718105" y="2072389"/>
              <a:chExt cx="612115" cy="2698300"/>
            </a:xfrm>
          </p:grpSpPr>
          <p:sp>
            <p:nvSpPr>
              <p:cNvPr id="1514" name="Google Shape;1514;p20"/>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0"/>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0"/>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0"/>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0"/>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0"/>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0"/>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0"/>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0"/>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0"/>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0"/>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0"/>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0"/>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0"/>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0"/>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0"/>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0"/>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0"/>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0"/>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0"/>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0"/>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0"/>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0"/>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0"/>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0"/>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0"/>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0"/>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0"/>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0"/>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0"/>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0"/>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0"/>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0"/>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0"/>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0"/>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0"/>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0"/>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0"/>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0"/>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0"/>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0"/>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0"/>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0"/>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0"/>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0"/>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0"/>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0"/>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0"/>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0"/>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0"/>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0"/>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5" name="Google Shape;1565;p20"/>
          <p:cNvGrpSpPr/>
          <p:nvPr/>
        </p:nvGrpSpPr>
        <p:grpSpPr>
          <a:xfrm flipH="1">
            <a:off x="456093" y="4513162"/>
            <a:ext cx="514249" cy="630515"/>
            <a:chOff x="1551613" y="4513162"/>
            <a:chExt cx="514249" cy="630515"/>
          </a:xfrm>
        </p:grpSpPr>
        <p:grpSp>
          <p:nvGrpSpPr>
            <p:cNvPr id="1566" name="Google Shape;1566;p20"/>
            <p:cNvGrpSpPr/>
            <p:nvPr/>
          </p:nvGrpSpPr>
          <p:grpSpPr>
            <a:xfrm>
              <a:off x="1551613" y="4513162"/>
              <a:ext cx="347653" cy="630515"/>
              <a:chOff x="3816307" y="2352225"/>
              <a:chExt cx="1213027" cy="2199981"/>
            </a:xfrm>
          </p:grpSpPr>
          <p:sp>
            <p:nvSpPr>
              <p:cNvPr id="1567" name="Google Shape;1567;p20"/>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0"/>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0"/>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20"/>
            <p:cNvGrpSpPr/>
            <p:nvPr/>
          </p:nvGrpSpPr>
          <p:grpSpPr>
            <a:xfrm>
              <a:off x="1899071" y="4839761"/>
              <a:ext cx="166791" cy="302717"/>
              <a:chOff x="3816307" y="2352225"/>
              <a:chExt cx="1213027" cy="2199981"/>
            </a:xfrm>
          </p:grpSpPr>
          <p:sp>
            <p:nvSpPr>
              <p:cNvPr id="1571" name="Google Shape;1571;p20"/>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0"/>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0"/>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4" name="Google Shape;1574;p20"/>
          <p:cNvGrpSpPr/>
          <p:nvPr/>
        </p:nvGrpSpPr>
        <p:grpSpPr>
          <a:xfrm>
            <a:off x="-1359250" y="-107675"/>
            <a:ext cx="2079250" cy="1802500"/>
            <a:chOff x="349725" y="59275"/>
            <a:chExt cx="2079250" cy="1802500"/>
          </a:xfrm>
        </p:grpSpPr>
        <p:sp>
          <p:nvSpPr>
            <p:cNvPr id="1575" name="Google Shape;1575;p20"/>
            <p:cNvSpPr/>
            <p:nvPr/>
          </p:nvSpPr>
          <p:spPr>
            <a:xfrm>
              <a:off x="349725" y="59275"/>
              <a:ext cx="2079250" cy="1802500"/>
            </a:xfrm>
            <a:custGeom>
              <a:rect b="b" l="l" r="r" t="t"/>
              <a:pathLst>
                <a:path extrusionOk="0" h="72100" w="8317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chemeClr val="accent5"/>
            </a:solidFill>
            <a:ln>
              <a:noFill/>
            </a:ln>
            <a:effectLst>
              <a:outerShdw rotWithShape="0" algn="bl" dir="2154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76" name="Google Shape;1576;p20"/>
            <p:cNvSpPr/>
            <p:nvPr/>
          </p:nvSpPr>
          <p:spPr>
            <a:xfrm>
              <a:off x="443400" y="166800"/>
              <a:ext cx="1782450" cy="1503775"/>
            </a:xfrm>
            <a:custGeom>
              <a:rect b="b" l="l" r="r" t="t"/>
              <a:pathLst>
                <a:path extrusionOk="0" h="60151" w="71298">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 name="Google Shape;1577;p20"/>
          <p:cNvGrpSpPr/>
          <p:nvPr/>
        </p:nvGrpSpPr>
        <p:grpSpPr>
          <a:xfrm>
            <a:off x="8319039" y="4002345"/>
            <a:ext cx="374657" cy="463150"/>
            <a:chOff x="8243489" y="4050570"/>
            <a:chExt cx="374657" cy="463150"/>
          </a:xfrm>
        </p:grpSpPr>
        <p:sp>
          <p:nvSpPr>
            <p:cNvPr id="1578" name="Google Shape;1578;p20"/>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0"/>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3"/>
          <p:cNvSpPr txBox="1"/>
          <p:nvPr>
            <p:ph type="title"/>
          </p:nvPr>
        </p:nvSpPr>
        <p:spPr>
          <a:xfrm>
            <a:off x="4807175" y="2378823"/>
            <a:ext cx="3450900" cy="15651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6" name="Google Shape;26;p3"/>
          <p:cNvSpPr txBox="1"/>
          <p:nvPr>
            <p:ph hasCustomPrompt="1" idx="2" type="title"/>
          </p:nvPr>
        </p:nvSpPr>
        <p:spPr>
          <a:xfrm>
            <a:off x="5367575" y="1352850"/>
            <a:ext cx="2330100" cy="9357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53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7" name="Google Shape;27;p3"/>
          <p:cNvSpPr/>
          <p:nvPr>
            <p:ph idx="3" type="pic"/>
          </p:nvPr>
        </p:nvSpPr>
        <p:spPr>
          <a:xfrm rot="-753846">
            <a:off x="1800135" y="1318050"/>
            <a:ext cx="1532191" cy="2655327"/>
          </a:xfrm>
          <a:prstGeom prst="rect">
            <a:avLst/>
          </a:prstGeom>
          <a:noFill/>
          <a:ln>
            <a:noFill/>
          </a:ln>
        </p:spPr>
      </p:sp>
      <p:grpSp>
        <p:nvGrpSpPr>
          <p:cNvPr id="28" name="Google Shape;28;p3"/>
          <p:cNvGrpSpPr/>
          <p:nvPr/>
        </p:nvGrpSpPr>
        <p:grpSpPr>
          <a:xfrm>
            <a:off x="7580724" y="4358676"/>
            <a:ext cx="850067" cy="783895"/>
            <a:chOff x="3367697" y="4450908"/>
            <a:chExt cx="750015" cy="691570"/>
          </a:xfrm>
        </p:grpSpPr>
        <p:grpSp>
          <p:nvGrpSpPr>
            <p:cNvPr id="29" name="Google Shape;29;p3"/>
            <p:cNvGrpSpPr/>
            <p:nvPr/>
          </p:nvGrpSpPr>
          <p:grpSpPr>
            <a:xfrm>
              <a:off x="3950921" y="4839761"/>
              <a:ext cx="166791" cy="302717"/>
              <a:chOff x="3816307" y="2352225"/>
              <a:chExt cx="1213027" cy="2199981"/>
            </a:xfrm>
          </p:grpSpPr>
          <p:sp>
            <p:nvSpPr>
              <p:cNvPr id="30" name="Google Shape;30;p3"/>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 name="Google Shape;33;p3"/>
            <p:cNvGrpSpPr/>
            <p:nvPr/>
          </p:nvGrpSpPr>
          <p:grpSpPr>
            <a:xfrm>
              <a:off x="3367697" y="4737903"/>
              <a:ext cx="166782" cy="404575"/>
              <a:chOff x="3816313" y="1611982"/>
              <a:chExt cx="1212958" cy="2940225"/>
            </a:xfrm>
          </p:grpSpPr>
          <p:sp>
            <p:nvSpPr>
              <p:cNvPr id="34" name="Google Shape;34;p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 name="Google Shape;37;p3"/>
            <p:cNvGrpSpPr/>
            <p:nvPr/>
          </p:nvGrpSpPr>
          <p:grpSpPr>
            <a:xfrm>
              <a:off x="3608133" y="4450908"/>
              <a:ext cx="285045" cy="691541"/>
              <a:chOff x="3816313" y="1611982"/>
              <a:chExt cx="1212958" cy="2940225"/>
            </a:xfrm>
          </p:grpSpPr>
          <p:sp>
            <p:nvSpPr>
              <p:cNvPr id="38" name="Google Shape;38;p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_1">
    <p:spTree>
      <p:nvGrpSpPr>
        <p:cNvPr id="1580" name="Shape 1580"/>
        <p:cNvGrpSpPr/>
        <p:nvPr/>
      </p:nvGrpSpPr>
      <p:grpSpPr>
        <a:xfrm>
          <a:off x="0" y="0"/>
          <a:ext cx="0" cy="0"/>
          <a:chOff x="0" y="0"/>
          <a:chExt cx="0" cy="0"/>
        </a:xfrm>
      </p:grpSpPr>
      <p:grpSp>
        <p:nvGrpSpPr>
          <p:cNvPr id="1581" name="Google Shape;1581;p21"/>
          <p:cNvGrpSpPr/>
          <p:nvPr/>
        </p:nvGrpSpPr>
        <p:grpSpPr>
          <a:xfrm rot="10800000">
            <a:off x="-3430655" y="-422663"/>
            <a:ext cx="4143889" cy="6604850"/>
            <a:chOff x="1336575" y="1389950"/>
            <a:chExt cx="1583450" cy="2523825"/>
          </a:xfrm>
        </p:grpSpPr>
        <p:sp>
          <p:nvSpPr>
            <p:cNvPr id="1582" name="Google Shape;1582;p21"/>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83" name="Google Shape;1583;p21"/>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1"/>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1"/>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1"/>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1"/>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1"/>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1"/>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1"/>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1"/>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1"/>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1"/>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1"/>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1"/>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1"/>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1"/>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1"/>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1"/>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1"/>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1"/>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1"/>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1"/>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1"/>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1"/>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1"/>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1"/>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1"/>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1"/>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1"/>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1"/>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1"/>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1"/>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1"/>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1"/>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1"/>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1"/>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1"/>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1"/>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0" name="Google Shape;1620;p21"/>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21" name="Google Shape;1621;p21"/>
          <p:cNvSpPr/>
          <p:nvPr/>
        </p:nvSpPr>
        <p:spPr>
          <a:xfrm>
            <a:off x="6579850" y="4758763"/>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2" name="Google Shape;1622;p21"/>
          <p:cNvGrpSpPr/>
          <p:nvPr/>
        </p:nvGrpSpPr>
        <p:grpSpPr>
          <a:xfrm rot="10800000">
            <a:off x="8179461" y="-2262169"/>
            <a:ext cx="964529" cy="2918046"/>
            <a:chOff x="1825573" y="1896181"/>
            <a:chExt cx="964529" cy="2918046"/>
          </a:xfrm>
        </p:grpSpPr>
        <p:sp>
          <p:nvSpPr>
            <p:cNvPr id="1623" name="Google Shape;1623;p21"/>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4" name="Google Shape;1624;p21"/>
            <p:cNvGrpSpPr/>
            <p:nvPr/>
          </p:nvGrpSpPr>
          <p:grpSpPr>
            <a:xfrm>
              <a:off x="2001780" y="2072389"/>
              <a:ext cx="612115" cy="2698300"/>
              <a:chOff x="1718105" y="2072389"/>
              <a:chExt cx="612115" cy="2698300"/>
            </a:xfrm>
          </p:grpSpPr>
          <p:sp>
            <p:nvSpPr>
              <p:cNvPr id="1625" name="Google Shape;1625;p21"/>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1"/>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1"/>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1"/>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1"/>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1"/>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1"/>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1"/>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1"/>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1"/>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1"/>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1"/>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1"/>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1"/>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1"/>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1"/>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1"/>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1"/>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1"/>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1"/>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1"/>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1"/>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1"/>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1"/>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1"/>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1"/>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1"/>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1"/>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1"/>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1"/>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1"/>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1"/>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1"/>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1"/>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1"/>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1"/>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1"/>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1"/>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1"/>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1"/>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1"/>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1"/>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1"/>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1"/>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1"/>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1"/>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1"/>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1"/>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1"/>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1"/>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1"/>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6" name="Google Shape;1676;p21"/>
          <p:cNvGrpSpPr/>
          <p:nvPr/>
        </p:nvGrpSpPr>
        <p:grpSpPr>
          <a:xfrm flipH="1">
            <a:off x="8070193" y="4512987"/>
            <a:ext cx="514249" cy="630515"/>
            <a:chOff x="1551613" y="4513162"/>
            <a:chExt cx="514249" cy="630515"/>
          </a:xfrm>
        </p:grpSpPr>
        <p:grpSp>
          <p:nvGrpSpPr>
            <p:cNvPr id="1677" name="Google Shape;1677;p21"/>
            <p:cNvGrpSpPr/>
            <p:nvPr/>
          </p:nvGrpSpPr>
          <p:grpSpPr>
            <a:xfrm>
              <a:off x="1551613" y="4513162"/>
              <a:ext cx="347653" cy="630515"/>
              <a:chOff x="3816307" y="2352225"/>
              <a:chExt cx="1213027" cy="2199981"/>
            </a:xfrm>
          </p:grpSpPr>
          <p:sp>
            <p:nvSpPr>
              <p:cNvPr id="1678" name="Google Shape;1678;p21"/>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1"/>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1"/>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 name="Google Shape;1681;p21"/>
            <p:cNvGrpSpPr/>
            <p:nvPr/>
          </p:nvGrpSpPr>
          <p:grpSpPr>
            <a:xfrm>
              <a:off x="1899071" y="4839761"/>
              <a:ext cx="166791" cy="302717"/>
              <a:chOff x="3816307" y="2352225"/>
              <a:chExt cx="1213027" cy="2199981"/>
            </a:xfrm>
          </p:grpSpPr>
          <p:sp>
            <p:nvSpPr>
              <p:cNvPr id="1682" name="Google Shape;1682;p21"/>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1"/>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1"/>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5" name="Google Shape;1685;p21"/>
          <p:cNvGrpSpPr/>
          <p:nvPr/>
        </p:nvGrpSpPr>
        <p:grpSpPr>
          <a:xfrm>
            <a:off x="338564" y="2885170"/>
            <a:ext cx="374657" cy="463150"/>
            <a:chOff x="8243489" y="4050570"/>
            <a:chExt cx="374657" cy="463150"/>
          </a:xfrm>
        </p:grpSpPr>
        <p:sp>
          <p:nvSpPr>
            <p:cNvPr id="1686" name="Google Shape;1686;p21"/>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1"/>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688" name="Shape 1688"/>
        <p:cNvGrpSpPr/>
        <p:nvPr/>
      </p:nvGrpSpPr>
      <p:grpSpPr>
        <a:xfrm>
          <a:off x="0" y="0"/>
          <a:ext cx="0" cy="0"/>
          <a:chOff x="0" y="0"/>
          <a:chExt cx="0" cy="0"/>
        </a:xfrm>
      </p:grpSpPr>
      <p:sp>
        <p:nvSpPr>
          <p:cNvPr id="1689" name="Google Shape;1689;p22"/>
          <p:cNvSpPr txBox="1"/>
          <p:nvPr>
            <p:ph type="title"/>
          </p:nvPr>
        </p:nvSpPr>
        <p:spPr>
          <a:xfrm>
            <a:off x="713263" y="447100"/>
            <a:ext cx="4448100" cy="1058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5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90" name="Google Shape;1690;p22"/>
          <p:cNvSpPr txBox="1"/>
          <p:nvPr>
            <p:ph idx="1" type="subTitle"/>
          </p:nvPr>
        </p:nvSpPr>
        <p:spPr>
          <a:xfrm>
            <a:off x="713225" y="1386425"/>
            <a:ext cx="4448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91" name="Google Shape;1691;p22"/>
          <p:cNvSpPr txBox="1"/>
          <p:nvPr/>
        </p:nvSpPr>
        <p:spPr>
          <a:xfrm>
            <a:off x="713225" y="33653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b="1" lang="en" sz="1200" u="sng">
                <a:solidFill>
                  <a:schemeClr val="dk1"/>
                </a:solid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and includes icons by </a:t>
            </a:r>
            <a:r>
              <a:rPr b="1" lang="en" sz="12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and infographics &amp; images by </a:t>
            </a:r>
            <a:r>
              <a:rPr b="1" lang="en" sz="12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200" u="sng">
                <a:solidFill>
                  <a:schemeClr val="dk1"/>
                </a:solidFill>
                <a:latin typeface="DM Sans"/>
                <a:ea typeface="DM Sans"/>
                <a:cs typeface="DM Sans"/>
                <a:sym typeface="DM Sans"/>
              </a:rPr>
              <a:t> </a:t>
            </a:r>
            <a:endParaRPr b="1" sz="1200" u="sng">
              <a:solidFill>
                <a:schemeClr val="dk1"/>
              </a:solidFill>
              <a:latin typeface="DM Sans"/>
              <a:ea typeface="DM Sans"/>
              <a:cs typeface="DM Sans"/>
              <a:sym typeface="DM Sans"/>
            </a:endParaRPr>
          </a:p>
        </p:txBody>
      </p:sp>
      <p:sp>
        <p:nvSpPr>
          <p:cNvPr id="1692" name="Google Shape;1692;p22"/>
          <p:cNvSpPr/>
          <p:nvPr/>
        </p:nvSpPr>
        <p:spPr>
          <a:xfrm>
            <a:off x="515138" y="460398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3" name="Google Shape;1693;p22"/>
          <p:cNvGrpSpPr/>
          <p:nvPr/>
        </p:nvGrpSpPr>
        <p:grpSpPr>
          <a:xfrm>
            <a:off x="2889706" y="4604004"/>
            <a:ext cx="6382937" cy="1623549"/>
            <a:chOff x="713181" y="3935229"/>
            <a:chExt cx="6382937" cy="1623549"/>
          </a:xfrm>
        </p:grpSpPr>
        <p:sp>
          <p:nvSpPr>
            <p:cNvPr id="1694" name="Google Shape;1694;p22"/>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5" name="Google Shape;1695;p22"/>
            <p:cNvGrpSpPr/>
            <p:nvPr/>
          </p:nvGrpSpPr>
          <p:grpSpPr>
            <a:xfrm flipH="1" rot="5400000">
              <a:off x="3392071" y="1847512"/>
              <a:ext cx="1257637" cy="5799004"/>
              <a:chOff x="3563222" y="101822"/>
              <a:chExt cx="1212180" cy="5125965"/>
            </a:xfrm>
          </p:grpSpPr>
          <p:sp>
            <p:nvSpPr>
              <p:cNvPr id="1696" name="Google Shape;1696;p22"/>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2"/>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2"/>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2"/>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2"/>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2"/>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2"/>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2"/>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2"/>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2"/>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2"/>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2"/>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2"/>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2"/>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2"/>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2"/>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2"/>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2"/>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2"/>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2"/>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2"/>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2"/>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2"/>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2"/>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2"/>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2"/>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2"/>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2"/>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2"/>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2"/>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2"/>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2"/>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2"/>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2"/>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2"/>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2"/>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2"/>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2"/>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2"/>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2"/>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2"/>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2"/>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2"/>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2"/>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2"/>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2"/>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2"/>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2"/>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2"/>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2"/>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2"/>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2"/>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2"/>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2"/>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2"/>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2"/>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2"/>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2"/>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2"/>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2"/>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2"/>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2"/>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2"/>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2"/>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2"/>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2"/>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2"/>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2"/>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2"/>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2"/>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2"/>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2"/>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2"/>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2"/>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2"/>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2"/>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2"/>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2"/>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2"/>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2"/>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2"/>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2"/>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2"/>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2"/>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0" name="Google Shape;1780;p22"/>
          <p:cNvGrpSpPr/>
          <p:nvPr/>
        </p:nvGrpSpPr>
        <p:grpSpPr>
          <a:xfrm>
            <a:off x="467713" y="4562414"/>
            <a:ext cx="750012" cy="630423"/>
            <a:chOff x="1507450" y="3919292"/>
            <a:chExt cx="953486" cy="801453"/>
          </a:xfrm>
        </p:grpSpPr>
        <p:grpSp>
          <p:nvGrpSpPr>
            <p:cNvPr id="1781" name="Google Shape;1781;p22"/>
            <p:cNvGrpSpPr/>
            <p:nvPr/>
          </p:nvGrpSpPr>
          <p:grpSpPr>
            <a:xfrm>
              <a:off x="1806988" y="3919292"/>
              <a:ext cx="441906" cy="801453"/>
              <a:chOff x="3816307" y="2352225"/>
              <a:chExt cx="1213027" cy="2199981"/>
            </a:xfrm>
          </p:grpSpPr>
          <p:sp>
            <p:nvSpPr>
              <p:cNvPr id="1782" name="Google Shape;1782;p22"/>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2"/>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2"/>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 name="Google Shape;1785;p22"/>
            <p:cNvGrpSpPr/>
            <p:nvPr/>
          </p:nvGrpSpPr>
          <p:grpSpPr>
            <a:xfrm>
              <a:off x="2248899" y="4334549"/>
              <a:ext cx="212037" cy="384777"/>
              <a:chOff x="3816307" y="2352225"/>
              <a:chExt cx="1213027" cy="2199981"/>
            </a:xfrm>
          </p:grpSpPr>
          <p:sp>
            <p:nvSpPr>
              <p:cNvPr id="1786" name="Google Shape;1786;p22"/>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2"/>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2"/>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22"/>
            <p:cNvGrpSpPr/>
            <p:nvPr/>
          </p:nvGrpSpPr>
          <p:grpSpPr>
            <a:xfrm>
              <a:off x="1507450" y="4205080"/>
              <a:ext cx="212025" cy="514245"/>
              <a:chOff x="3816313" y="1611982"/>
              <a:chExt cx="1212958" cy="2940225"/>
            </a:xfrm>
          </p:grpSpPr>
          <p:sp>
            <p:nvSpPr>
              <p:cNvPr id="1790" name="Google Shape;1790;p22"/>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2"/>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2"/>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793" name="Shape 1793"/>
        <p:cNvGrpSpPr/>
        <p:nvPr/>
      </p:nvGrpSpPr>
      <p:grpSpPr>
        <a:xfrm>
          <a:off x="0" y="0"/>
          <a:ext cx="0" cy="0"/>
          <a:chOff x="0" y="0"/>
          <a:chExt cx="0" cy="0"/>
        </a:xfrm>
      </p:grpSpPr>
      <p:sp>
        <p:nvSpPr>
          <p:cNvPr id="1794" name="Google Shape;1794;p23"/>
          <p:cNvSpPr/>
          <p:nvPr/>
        </p:nvSpPr>
        <p:spPr>
          <a:xfrm flipH="1">
            <a:off x="-820831" y="448168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5" name="Google Shape;1795;p23"/>
          <p:cNvGrpSpPr/>
          <p:nvPr/>
        </p:nvGrpSpPr>
        <p:grpSpPr>
          <a:xfrm flipH="1">
            <a:off x="157091" y="4203130"/>
            <a:ext cx="1103228" cy="3337661"/>
            <a:chOff x="1825573" y="1896181"/>
            <a:chExt cx="964529" cy="2918046"/>
          </a:xfrm>
        </p:grpSpPr>
        <p:sp>
          <p:nvSpPr>
            <p:cNvPr id="1796" name="Google Shape;1796;p23"/>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7" name="Google Shape;1797;p23"/>
            <p:cNvGrpSpPr/>
            <p:nvPr/>
          </p:nvGrpSpPr>
          <p:grpSpPr>
            <a:xfrm>
              <a:off x="2001780" y="2072389"/>
              <a:ext cx="612115" cy="2698300"/>
              <a:chOff x="1718105" y="2072389"/>
              <a:chExt cx="612115" cy="2698300"/>
            </a:xfrm>
          </p:grpSpPr>
          <p:sp>
            <p:nvSpPr>
              <p:cNvPr id="1798" name="Google Shape;1798;p23"/>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3"/>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3"/>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3"/>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3"/>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3"/>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3"/>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3"/>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3"/>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3"/>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3"/>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3"/>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3"/>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3"/>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3"/>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3"/>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3"/>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3"/>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3"/>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3"/>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3"/>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3"/>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3"/>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3"/>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3"/>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3"/>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3"/>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3"/>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3"/>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3"/>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3"/>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3"/>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3"/>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3"/>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3"/>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3"/>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3"/>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3"/>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3"/>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3"/>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3"/>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3"/>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3"/>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3"/>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3"/>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3"/>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3"/>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3"/>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3"/>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3"/>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3"/>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9" name="Google Shape;1849;p23"/>
          <p:cNvGrpSpPr/>
          <p:nvPr/>
        </p:nvGrpSpPr>
        <p:grpSpPr>
          <a:xfrm>
            <a:off x="8430767" y="-1618067"/>
            <a:ext cx="4242221" cy="6761580"/>
            <a:chOff x="1336575" y="1389950"/>
            <a:chExt cx="1583450" cy="2523825"/>
          </a:xfrm>
        </p:grpSpPr>
        <p:sp>
          <p:nvSpPr>
            <p:cNvPr id="1850" name="Google Shape;1850;p23"/>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851" name="Google Shape;1851;p23"/>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3"/>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3"/>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3"/>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3"/>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3"/>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3"/>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3"/>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3"/>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3"/>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3"/>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3"/>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3"/>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3"/>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3"/>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3"/>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3"/>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3"/>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3"/>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3"/>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3"/>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3"/>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3"/>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3"/>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3"/>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3"/>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3"/>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3"/>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3"/>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3"/>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3"/>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3"/>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3"/>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3"/>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3"/>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3"/>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3"/>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 name="Google Shape;1888;p23"/>
          <p:cNvGrpSpPr/>
          <p:nvPr/>
        </p:nvGrpSpPr>
        <p:grpSpPr>
          <a:xfrm flipH="1">
            <a:off x="521386" y="3951370"/>
            <a:ext cx="374657" cy="463150"/>
            <a:chOff x="8243489" y="4050570"/>
            <a:chExt cx="374657" cy="463150"/>
          </a:xfrm>
        </p:grpSpPr>
        <p:sp>
          <p:nvSpPr>
            <p:cNvPr id="1889" name="Google Shape;1889;p23"/>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3"/>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1891" name="Google Shape;1891;p23"/>
          <p:cNvGrpSpPr/>
          <p:nvPr/>
        </p:nvGrpSpPr>
        <p:grpSpPr>
          <a:xfrm flipH="1">
            <a:off x="7788215" y="4513090"/>
            <a:ext cx="711583" cy="630414"/>
            <a:chOff x="460371" y="2406765"/>
            <a:chExt cx="711583" cy="630414"/>
          </a:xfrm>
        </p:grpSpPr>
        <p:grpSp>
          <p:nvGrpSpPr>
            <p:cNvPr id="1892" name="Google Shape;1892;p23"/>
            <p:cNvGrpSpPr/>
            <p:nvPr/>
          </p:nvGrpSpPr>
          <p:grpSpPr>
            <a:xfrm>
              <a:off x="666102" y="2406765"/>
              <a:ext cx="505852" cy="630414"/>
              <a:chOff x="666102" y="2406765"/>
              <a:chExt cx="505852" cy="630414"/>
            </a:xfrm>
          </p:grpSpPr>
          <p:grpSp>
            <p:nvGrpSpPr>
              <p:cNvPr id="1893" name="Google Shape;1893;p23"/>
              <p:cNvGrpSpPr/>
              <p:nvPr/>
            </p:nvGrpSpPr>
            <p:grpSpPr>
              <a:xfrm>
                <a:off x="1005172" y="2632603"/>
                <a:ext cx="166782" cy="404575"/>
                <a:chOff x="3816313" y="1611982"/>
                <a:chExt cx="1212958" cy="2940225"/>
              </a:xfrm>
            </p:grpSpPr>
            <p:sp>
              <p:nvSpPr>
                <p:cNvPr id="1894" name="Google Shape;1894;p2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 name="Google Shape;1897;p23"/>
              <p:cNvGrpSpPr/>
              <p:nvPr/>
            </p:nvGrpSpPr>
            <p:grpSpPr>
              <a:xfrm>
                <a:off x="666102" y="2406765"/>
                <a:ext cx="259816" cy="630384"/>
                <a:chOff x="3816313" y="1611982"/>
                <a:chExt cx="1212958" cy="2940225"/>
              </a:xfrm>
            </p:grpSpPr>
            <p:sp>
              <p:nvSpPr>
                <p:cNvPr id="1898" name="Google Shape;1898;p2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01" name="Google Shape;1901;p23"/>
            <p:cNvGrpSpPr/>
            <p:nvPr/>
          </p:nvGrpSpPr>
          <p:grpSpPr>
            <a:xfrm>
              <a:off x="460371" y="2728161"/>
              <a:ext cx="166791" cy="302717"/>
              <a:chOff x="3816307" y="2352225"/>
              <a:chExt cx="1213027" cy="2199981"/>
            </a:xfrm>
          </p:grpSpPr>
          <p:sp>
            <p:nvSpPr>
              <p:cNvPr id="1902" name="Google Shape;1902;p23"/>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3"/>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3"/>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905" name="Shape 1905"/>
        <p:cNvGrpSpPr/>
        <p:nvPr/>
      </p:nvGrpSpPr>
      <p:grpSpPr>
        <a:xfrm>
          <a:off x="0" y="0"/>
          <a:ext cx="0" cy="0"/>
          <a:chOff x="0" y="0"/>
          <a:chExt cx="0" cy="0"/>
        </a:xfrm>
      </p:grpSpPr>
      <p:sp>
        <p:nvSpPr>
          <p:cNvPr id="1906" name="Google Shape;1906;p24"/>
          <p:cNvSpPr/>
          <p:nvPr/>
        </p:nvSpPr>
        <p:spPr>
          <a:xfrm flipH="1">
            <a:off x="-711725" y="4114963"/>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7" name="Google Shape;1907;p24"/>
          <p:cNvGrpSpPr/>
          <p:nvPr/>
        </p:nvGrpSpPr>
        <p:grpSpPr>
          <a:xfrm flipH="1">
            <a:off x="335560" y="4358656"/>
            <a:ext cx="964529" cy="2918046"/>
            <a:chOff x="1825573" y="1896181"/>
            <a:chExt cx="964529" cy="2918046"/>
          </a:xfrm>
        </p:grpSpPr>
        <p:sp>
          <p:nvSpPr>
            <p:cNvPr id="1908" name="Google Shape;1908;p24"/>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9" name="Google Shape;1909;p24"/>
            <p:cNvGrpSpPr/>
            <p:nvPr/>
          </p:nvGrpSpPr>
          <p:grpSpPr>
            <a:xfrm>
              <a:off x="2001780" y="2072389"/>
              <a:ext cx="612115" cy="2698300"/>
              <a:chOff x="1718105" y="2072389"/>
              <a:chExt cx="612115" cy="2698300"/>
            </a:xfrm>
          </p:grpSpPr>
          <p:sp>
            <p:nvSpPr>
              <p:cNvPr id="1910" name="Google Shape;1910;p24"/>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4"/>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4"/>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4"/>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4"/>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4"/>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4"/>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4"/>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4"/>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4"/>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4"/>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4"/>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4"/>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4"/>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4"/>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4"/>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4"/>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4"/>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4"/>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4"/>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4"/>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4"/>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4"/>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4"/>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4"/>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4"/>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4"/>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4"/>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4"/>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4"/>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4"/>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4"/>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4"/>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4"/>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4"/>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4"/>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4"/>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4"/>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4"/>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4"/>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4"/>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4"/>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4"/>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4"/>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4"/>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4"/>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4"/>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4"/>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4"/>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4"/>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4"/>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61" name="Google Shape;1961;p24"/>
          <p:cNvGrpSpPr/>
          <p:nvPr/>
        </p:nvGrpSpPr>
        <p:grpSpPr>
          <a:xfrm>
            <a:off x="8173658" y="4513162"/>
            <a:ext cx="514249" cy="630515"/>
            <a:chOff x="1551613" y="4513162"/>
            <a:chExt cx="514249" cy="630515"/>
          </a:xfrm>
        </p:grpSpPr>
        <p:grpSp>
          <p:nvGrpSpPr>
            <p:cNvPr id="1962" name="Google Shape;1962;p24"/>
            <p:cNvGrpSpPr/>
            <p:nvPr/>
          </p:nvGrpSpPr>
          <p:grpSpPr>
            <a:xfrm>
              <a:off x="1551613" y="4513162"/>
              <a:ext cx="347653" cy="630515"/>
              <a:chOff x="3816307" y="2352225"/>
              <a:chExt cx="1213027" cy="2199981"/>
            </a:xfrm>
          </p:grpSpPr>
          <p:sp>
            <p:nvSpPr>
              <p:cNvPr id="1963" name="Google Shape;1963;p24"/>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24"/>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4"/>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 name="Google Shape;1966;p24"/>
            <p:cNvGrpSpPr/>
            <p:nvPr/>
          </p:nvGrpSpPr>
          <p:grpSpPr>
            <a:xfrm>
              <a:off x="1899071" y="4839761"/>
              <a:ext cx="166791" cy="302717"/>
              <a:chOff x="3816307" y="2352225"/>
              <a:chExt cx="1213027" cy="2199981"/>
            </a:xfrm>
          </p:grpSpPr>
          <p:sp>
            <p:nvSpPr>
              <p:cNvPr id="1967" name="Google Shape;1967;p24"/>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24"/>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24"/>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70" name="Google Shape;1970;p24"/>
          <p:cNvGrpSpPr/>
          <p:nvPr/>
        </p:nvGrpSpPr>
        <p:grpSpPr>
          <a:xfrm flipH="1">
            <a:off x="8528600" y="-766400"/>
            <a:ext cx="2079250" cy="1802500"/>
            <a:chOff x="349725" y="59275"/>
            <a:chExt cx="2079250" cy="1802500"/>
          </a:xfrm>
        </p:grpSpPr>
        <p:sp>
          <p:nvSpPr>
            <p:cNvPr id="1971" name="Google Shape;1971;p24"/>
            <p:cNvSpPr/>
            <p:nvPr/>
          </p:nvSpPr>
          <p:spPr>
            <a:xfrm>
              <a:off x="349725" y="59275"/>
              <a:ext cx="2079250" cy="1802500"/>
            </a:xfrm>
            <a:custGeom>
              <a:rect b="b" l="l" r="r" t="t"/>
              <a:pathLst>
                <a:path extrusionOk="0" h="72100" w="8317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chemeClr val="accent5"/>
            </a:solidFill>
            <a:ln>
              <a:noFill/>
            </a:ln>
            <a:effectLst>
              <a:outerShdw rotWithShape="0" algn="bl" dir="2154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972" name="Google Shape;1972;p24"/>
            <p:cNvSpPr/>
            <p:nvPr/>
          </p:nvSpPr>
          <p:spPr>
            <a:xfrm>
              <a:off x="443400" y="166800"/>
              <a:ext cx="1782450" cy="1503775"/>
            </a:xfrm>
            <a:custGeom>
              <a:rect b="b" l="l" r="r" t="t"/>
              <a:pathLst>
                <a:path extrusionOk="0" h="60151" w="71298">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24"/>
          <p:cNvGrpSpPr/>
          <p:nvPr/>
        </p:nvGrpSpPr>
        <p:grpSpPr>
          <a:xfrm flipH="1">
            <a:off x="630504" y="4002345"/>
            <a:ext cx="374657" cy="463150"/>
            <a:chOff x="8243489" y="4050570"/>
            <a:chExt cx="374657" cy="463150"/>
          </a:xfrm>
        </p:grpSpPr>
        <p:sp>
          <p:nvSpPr>
            <p:cNvPr id="1974" name="Google Shape;1974;p24"/>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24"/>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79" name="Shape 1979"/>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980" name="Shape 1980"/>
        <p:cNvGrpSpPr/>
        <p:nvPr/>
      </p:nvGrpSpPr>
      <p:grpSpPr>
        <a:xfrm>
          <a:off x="0" y="0"/>
          <a:ext cx="0" cy="0"/>
          <a:chOff x="0" y="0"/>
          <a:chExt cx="0" cy="0"/>
        </a:xfrm>
      </p:grpSpPr>
      <p:sp>
        <p:nvSpPr>
          <p:cNvPr id="1981" name="Google Shape;1981;p2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41" name="Shape 41"/>
        <p:cNvGrpSpPr/>
        <p:nvPr/>
      </p:nvGrpSpPr>
      <p:grpSpPr>
        <a:xfrm>
          <a:off x="0" y="0"/>
          <a:ext cx="0" cy="0"/>
          <a:chOff x="0" y="0"/>
          <a:chExt cx="0" cy="0"/>
        </a:xfrm>
      </p:grpSpPr>
      <p:sp>
        <p:nvSpPr>
          <p:cNvPr id="42" name="Google Shape;42;p4"/>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3000">
                <a:latin typeface="Poppins"/>
                <a:ea typeface="Poppins"/>
                <a:cs typeface="Poppins"/>
                <a:sym typeface="Poppins"/>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 name="Google Shape;43;p4"/>
          <p:cNvSpPr txBox="1"/>
          <p:nvPr>
            <p:ph idx="1" type="body"/>
          </p:nvPr>
        </p:nvSpPr>
        <p:spPr>
          <a:xfrm>
            <a:off x="720000" y="941526"/>
            <a:ext cx="7704000" cy="344100"/>
          </a:xfrm>
          <a:prstGeom prst="rect">
            <a:avLst/>
          </a:prstGeom>
        </p:spPr>
        <p:txBody>
          <a:bodyPr anchorCtr="0" anchor="t" bIns="91425" lIns="91425" spcFirstLastPara="1" rIns="91425" wrap="square" tIns="91425">
            <a:noAutofit/>
          </a:bodyPr>
          <a:lstStyle>
            <a:lvl1pPr indent="-304800" lvl="0" marL="457200" rtl="0" algn="ctr">
              <a:lnSpc>
                <a:spcPct val="100000"/>
              </a:lnSpc>
              <a:spcBef>
                <a:spcPts val="0"/>
              </a:spcBef>
              <a:spcAft>
                <a:spcPts val="0"/>
              </a:spcAft>
              <a:buSzPts val="1200"/>
              <a:buFont typeface="Nunito Light"/>
              <a:buChar char="●"/>
              <a:defRPr>
                <a:latin typeface="DM Sans"/>
                <a:ea typeface="DM Sans"/>
                <a:cs typeface="DM Sans"/>
                <a:sym typeface="DM Sans"/>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44" name="Google Shape;44;p4"/>
          <p:cNvSpPr/>
          <p:nvPr/>
        </p:nvSpPr>
        <p:spPr>
          <a:xfrm>
            <a:off x="7548750" y="346373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4"/>
          <p:cNvGrpSpPr/>
          <p:nvPr/>
        </p:nvGrpSpPr>
        <p:grpSpPr>
          <a:xfrm>
            <a:off x="7948511" y="4358656"/>
            <a:ext cx="964529" cy="2918046"/>
            <a:chOff x="1825573" y="1896181"/>
            <a:chExt cx="964529" cy="2918046"/>
          </a:xfrm>
        </p:grpSpPr>
        <p:sp>
          <p:nvSpPr>
            <p:cNvPr id="46" name="Google Shape;46;p4"/>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 name="Google Shape;47;p4"/>
            <p:cNvGrpSpPr/>
            <p:nvPr/>
          </p:nvGrpSpPr>
          <p:grpSpPr>
            <a:xfrm>
              <a:off x="2001780" y="2072389"/>
              <a:ext cx="612115" cy="2698300"/>
              <a:chOff x="1718105" y="2072389"/>
              <a:chExt cx="612115" cy="2698300"/>
            </a:xfrm>
          </p:grpSpPr>
          <p:sp>
            <p:nvSpPr>
              <p:cNvPr id="48" name="Google Shape;48;p4"/>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 name="Google Shape;99;p4"/>
          <p:cNvGrpSpPr/>
          <p:nvPr/>
        </p:nvGrpSpPr>
        <p:grpSpPr>
          <a:xfrm flipH="1">
            <a:off x="7212993" y="4513162"/>
            <a:ext cx="514249" cy="630515"/>
            <a:chOff x="1551613" y="4513162"/>
            <a:chExt cx="514249" cy="630515"/>
          </a:xfrm>
        </p:grpSpPr>
        <p:grpSp>
          <p:nvGrpSpPr>
            <p:cNvPr id="100" name="Google Shape;100;p4"/>
            <p:cNvGrpSpPr/>
            <p:nvPr/>
          </p:nvGrpSpPr>
          <p:grpSpPr>
            <a:xfrm>
              <a:off x="1551613" y="4513162"/>
              <a:ext cx="347653" cy="630515"/>
              <a:chOff x="3816307" y="2352225"/>
              <a:chExt cx="1213027" cy="2199981"/>
            </a:xfrm>
          </p:grpSpPr>
          <p:sp>
            <p:nvSpPr>
              <p:cNvPr id="101" name="Google Shape;101;p4"/>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4"/>
            <p:cNvGrpSpPr/>
            <p:nvPr/>
          </p:nvGrpSpPr>
          <p:grpSpPr>
            <a:xfrm>
              <a:off x="1899071" y="4839761"/>
              <a:ext cx="166791" cy="302717"/>
              <a:chOff x="3816307" y="2352225"/>
              <a:chExt cx="1213027" cy="2199981"/>
            </a:xfrm>
          </p:grpSpPr>
          <p:sp>
            <p:nvSpPr>
              <p:cNvPr id="105" name="Google Shape;105;p4"/>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 name="Google Shape;108;p4"/>
          <p:cNvGrpSpPr/>
          <p:nvPr/>
        </p:nvGrpSpPr>
        <p:grpSpPr>
          <a:xfrm>
            <a:off x="-1359250" y="-766400"/>
            <a:ext cx="2079250" cy="1802500"/>
            <a:chOff x="349725" y="59275"/>
            <a:chExt cx="2079250" cy="1802500"/>
          </a:xfrm>
        </p:grpSpPr>
        <p:sp>
          <p:nvSpPr>
            <p:cNvPr id="109" name="Google Shape;109;p4"/>
            <p:cNvSpPr/>
            <p:nvPr/>
          </p:nvSpPr>
          <p:spPr>
            <a:xfrm>
              <a:off x="349725" y="59275"/>
              <a:ext cx="2079250" cy="1802500"/>
            </a:xfrm>
            <a:custGeom>
              <a:rect b="b" l="l" r="r" t="t"/>
              <a:pathLst>
                <a:path extrusionOk="0" h="72100" w="8317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chemeClr val="accent5"/>
            </a:solidFill>
            <a:ln>
              <a:noFill/>
            </a:ln>
            <a:effectLst>
              <a:outerShdw rotWithShape="0" algn="bl" dir="2154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0" name="Google Shape;110;p4"/>
            <p:cNvSpPr/>
            <p:nvPr/>
          </p:nvSpPr>
          <p:spPr>
            <a:xfrm>
              <a:off x="443400" y="166800"/>
              <a:ext cx="1782450" cy="1503775"/>
            </a:xfrm>
            <a:custGeom>
              <a:rect b="b" l="l" r="r" t="t"/>
              <a:pathLst>
                <a:path extrusionOk="0" h="60151" w="71298">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4"/>
          <p:cNvGrpSpPr/>
          <p:nvPr/>
        </p:nvGrpSpPr>
        <p:grpSpPr>
          <a:xfrm>
            <a:off x="8243439" y="4002345"/>
            <a:ext cx="374657" cy="463150"/>
            <a:chOff x="8243489" y="4050570"/>
            <a:chExt cx="374657" cy="463150"/>
          </a:xfrm>
        </p:grpSpPr>
        <p:sp>
          <p:nvSpPr>
            <p:cNvPr id="112" name="Google Shape;112;p4"/>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4" name="Shape 114"/>
        <p:cNvGrpSpPr/>
        <p:nvPr/>
      </p:nvGrpSpPr>
      <p:grpSpPr>
        <a:xfrm>
          <a:off x="0" y="0"/>
          <a:ext cx="0" cy="0"/>
          <a:chOff x="0" y="0"/>
          <a:chExt cx="0" cy="0"/>
        </a:xfrm>
      </p:grpSpPr>
      <p:sp>
        <p:nvSpPr>
          <p:cNvPr id="115" name="Google Shape;115;p5"/>
          <p:cNvSpPr/>
          <p:nvPr/>
        </p:nvSpPr>
        <p:spPr>
          <a:xfrm>
            <a:off x="-1338551" y="3533300"/>
            <a:ext cx="2989500" cy="29895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7" name="Google Shape;117;p5"/>
          <p:cNvSpPr txBox="1"/>
          <p:nvPr>
            <p:ph idx="1" type="subTitle"/>
          </p:nvPr>
        </p:nvSpPr>
        <p:spPr>
          <a:xfrm>
            <a:off x="4677978" y="2617764"/>
            <a:ext cx="3025200" cy="129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 name="Google Shape;118;p5"/>
          <p:cNvSpPr txBox="1"/>
          <p:nvPr>
            <p:ph idx="2" type="subTitle"/>
          </p:nvPr>
        </p:nvSpPr>
        <p:spPr>
          <a:xfrm>
            <a:off x="1440822" y="2617762"/>
            <a:ext cx="3026700" cy="129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9" name="Google Shape;119;p5"/>
          <p:cNvSpPr txBox="1"/>
          <p:nvPr>
            <p:ph idx="3" type="subTitle"/>
          </p:nvPr>
        </p:nvSpPr>
        <p:spPr>
          <a:xfrm>
            <a:off x="1440822" y="2237427"/>
            <a:ext cx="30267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0" name="Google Shape;120;p5"/>
          <p:cNvSpPr txBox="1"/>
          <p:nvPr>
            <p:ph idx="4" type="subTitle"/>
          </p:nvPr>
        </p:nvSpPr>
        <p:spPr>
          <a:xfrm>
            <a:off x="4677978" y="2237438"/>
            <a:ext cx="302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21" name="Google Shape;121;p5"/>
          <p:cNvGrpSpPr/>
          <p:nvPr/>
        </p:nvGrpSpPr>
        <p:grpSpPr>
          <a:xfrm rot="-5400000">
            <a:off x="5770006" y="-1428521"/>
            <a:ext cx="6382937" cy="1623549"/>
            <a:chOff x="713181" y="3935229"/>
            <a:chExt cx="6382937" cy="1623549"/>
          </a:xfrm>
        </p:grpSpPr>
        <p:sp>
          <p:nvSpPr>
            <p:cNvPr id="122" name="Google Shape;122;p5"/>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5"/>
            <p:cNvGrpSpPr/>
            <p:nvPr/>
          </p:nvGrpSpPr>
          <p:grpSpPr>
            <a:xfrm flipH="1" rot="5400000">
              <a:off x="3392071" y="1847512"/>
              <a:ext cx="1257637" cy="5799004"/>
              <a:chOff x="3563222" y="101822"/>
              <a:chExt cx="1212180" cy="5125965"/>
            </a:xfrm>
          </p:grpSpPr>
          <p:sp>
            <p:nvSpPr>
              <p:cNvPr id="124" name="Google Shape;124;p5"/>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5"/>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5"/>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5"/>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5"/>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5"/>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5"/>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5"/>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5"/>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5"/>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5"/>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5"/>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5"/>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5"/>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5"/>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5"/>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5"/>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5"/>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5"/>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8" name="Google Shape;208;p5"/>
          <p:cNvGrpSpPr/>
          <p:nvPr/>
        </p:nvGrpSpPr>
        <p:grpSpPr>
          <a:xfrm>
            <a:off x="-2955673" y="3282121"/>
            <a:ext cx="13848078" cy="1717216"/>
            <a:chOff x="3225200" y="1878300"/>
            <a:chExt cx="5251850" cy="651250"/>
          </a:xfrm>
        </p:grpSpPr>
        <p:sp>
          <p:nvSpPr>
            <p:cNvPr id="209" name="Google Shape;209;p5"/>
            <p:cNvSpPr/>
            <p:nvPr/>
          </p:nvSpPr>
          <p:spPr>
            <a:xfrm>
              <a:off x="3225200" y="1878300"/>
              <a:ext cx="5240150" cy="651250"/>
            </a:xfrm>
            <a:custGeom>
              <a:rect b="b" l="l" r="r" t="t"/>
              <a:pathLst>
                <a:path extrusionOk="0" h="26050" w="209606">
                  <a:moveTo>
                    <a:pt x="1" y="0"/>
                  </a:moveTo>
                  <a:lnTo>
                    <a:pt x="1" y="6104"/>
                  </a:lnTo>
                  <a:lnTo>
                    <a:pt x="55231" y="6104"/>
                  </a:lnTo>
                  <a:cubicBezTo>
                    <a:pt x="56305" y="6104"/>
                    <a:pt x="57177" y="6976"/>
                    <a:pt x="57177" y="8023"/>
                  </a:cubicBezTo>
                  <a:cubicBezTo>
                    <a:pt x="57177" y="9097"/>
                    <a:pt x="56305" y="9969"/>
                    <a:pt x="55231" y="9969"/>
                  </a:cubicBezTo>
                  <a:lnTo>
                    <a:pt x="36074" y="9969"/>
                  </a:lnTo>
                  <a:cubicBezTo>
                    <a:pt x="31714" y="9969"/>
                    <a:pt x="28170" y="13429"/>
                    <a:pt x="28052" y="17761"/>
                  </a:cubicBezTo>
                  <a:lnTo>
                    <a:pt x="28024" y="17761"/>
                  </a:lnTo>
                  <a:lnTo>
                    <a:pt x="28024" y="18026"/>
                  </a:lnTo>
                  <a:cubicBezTo>
                    <a:pt x="28024" y="22442"/>
                    <a:pt x="31630" y="26049"/>
                    <a:pt x="36074" y="26049"/>
                  </a:cubicBezTo>
                  <a:lnTo>
                    <a:pt x="209606" y="26049"/>
                  </a:lnTo>
                  <a:lnTo>
                    <a:pt x="209606" y="19945"/>
                  </a:lnTo>
                  <a:lnTo>
                    <a:pt x="36074" y="19945"/>
                  </a:lnTo>
                  <a:cubicBezTo>
                    <a:pt x="35091" y="19945"/>
                    <a:pt x="34274" y="19212"/>
                    <a:pt x="34156" y="18257"/>
                  </a:cubicBezTo>
                  <a:cubicBezTo>
                    <a:pt x="34156" y="18166"/>
                    <a:pt x="34128" y="18082"/>
                    <a:pt x="34128" y="17992"/>
                  </a:cubicBezTo>
                  <a:cubicBezTo>
                    <a:pt x="34128" y="16945"/>
                    <a:pt x="35000" y="16073"/>
                    <a:pt x="36074" y="16073"/>
                  </a:cubicBezTo>
                  <a:lnTo>
                    <a:pt x="55231" y="16073"/>
                  </a:lnTo>
                  <a:cubicBezTo>
                    <a:pt x="59682" y="16073"/>
                    <a:pt x="63281" y="12473"/>
                    <a:pt x="63281" y="8023"/>
                  </a:cubicBezTo>
                  <a:cubicBezTo>
                    <a:pt x="63281" y="3607"/>
                    <a:pt x="59682" y="0"/>
                    <a:pt x="55231"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 name="Google Shape;210;p5"/>
            <p:cNvSpPr/>
            <p:nvPr/>
          </p:nvSpPr>
          <p:spPr>
            <a:xfrm>
              <a:off x="3468675"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a:off x="34222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35159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33750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38459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a:off x="379865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a:off x="3939550"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3892300"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3752075"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3704825" y="1951725"/>
              <a:ext cx="23375" cy="5775"/>
            </a:xfrm>
            <a:custGeom>
              <a:rect b="b" l="l" r="r" t="t"/>
              <a:pathLst>
                <a:path extrusionOk="0" h="231" w="935">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5"/>
            <p:cNvSpPr/>
            <p:nvPr/>
          </p:nvSpPr>
          <p:spPr>
            <a:xfrm>
              <a:off x="3657725" y="1951725"/>
              <a:ext cx="23925" cy="5775"/>
            </a:xfrm>
            <a:custGeom>
              <a:rect b="b" l="l" r="r" t="t"/>
              <a:pathLst>
                <a:path extrusionOk="0" h="231" w="957">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5"/>
            <p:cNvSpPr/>
            <p:nvPr/>
          </p:nvSpPr>
          <p:spPr>
            <a:xfrm>
              <a:off x="3563200" y="1951725"/>
              <a:ext cx="24775" cy="5775"/>
            </a:xfrm>
            <a:custGeom>
              <a:rect b="b" l="l" r="r" t="t"/>
              <a:pathLst>
                <a:path extrusionOk="0" h="231" w="991">
                  <a:moveTo>
                    <a:pt x="0" y="0"/>
                  </a:moveTo>
                  <a:lnTo>
                    <a:pt x="0" y="230"/>
                  </a:lnTo>
                  <a:lnTo>
                    <a:pt x="991" y="230"/>
                  </a:lnTo>
                  <a:lnTo>
                    <a:pt x="9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36111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4715650" y="2028100"/>
              <a:ext cx="13100" cy="23925"/>
            </a:xfrm>
            <a:custGeom>
              <a:rect b="b" l="l" r="r" t="t"/>
              <a:pathLst>
                <a:path extrusionOk="0" h="957" w="524">
                  <a:moveTo>
                    <a:pt x="238" y="1"/>
                  </a:moveTo>
                  <a:lnTo>
                    <a:pt x="1" y="84"/>
                  </a:lnTo>
                  <a:cubicBezTo>
                    <a:pt x="147" y="349"/>
                    <a:pt x="238" y="635"/>
                    <a:pt x="294" y="956"/>
                  </a:cubicBezTo>
                  <a:lnTo>
                    <a:pt x="524" y="901"/>
                  </a:lnTo>
                  <a:cubicBezTo>
                    <a:pt x="468" y="580"/>
                    <a:pt x="350" y="287"/>
                    <a:pt x="2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a:off x="44198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a:off x="43734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45144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4652525" y="1961825"/>
              <a:ext cx="23225" cy="16075"/>
            </a:xfrm>
            <a:custGeom>
              <a:rect b="b" l="l" r="r" t="t"/>
              <a:pathLst>
                <a:path extrusionOk="0" h="643" w="929">
                  <a:moveTo>
                    <a:pt x="84" y="1"/>
                  </a:moveTo>
                  <a:lnTo>
                    <a:pt x="0" y="210"/>
                  </a:lnTo>
                  <a:cubicBezTo>
                    <a:pt x="259" y="322"/>
                    <a:pt x="552" y="468"/>
                    <a:pt x="810" y="642"/>
                  </a:cubicBezTo>
                  <a:lnTo>
                    <a:pt x="928" y="468"/>
                  </a:lnTo>
                  <a:cubicBezTo>
                    <a:pt x="670" y="266"/>
                    <a:pt x="377" y="119"/>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45609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4690200" y="1988000"/>
              <a:ext cx="19725" cy="21825"/>
            </a:xfrm>
            <a:custGeom>
              <a:rect b="b" l="l" r="r" t="t"/>
              <a:pathLst>
                <a:path extrusionOk="0" h="873" w="789">
                  <a:moveTo>
                    <a:pt x="175" y="0"/>
                  </a:moveTo>
                  <a:lnTo>
                    <a:pt x="0" y="175"/>
                  </a:lnTo>
                  <a:cubicBezTo>
                    <a:pt x="210" y="412"/>
                    <a:pt x="412" y="642"/>
                    <a:pt x="586" y="872"/>
                  </a:cubicBezTo>
                  <a:lnTo>
                    <a:pt x="789" y="761"/>
                  </a:lnTo>
                  <a:cubicBezTo>
                    <a:pt x="586" y="495"/>
                    <a:pt x="384" y="237"/>
                    <a:pt x="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4608225" y="1951725"/>
              <a:ext cx="23925" cy="8725"/>
            </a:xfrm>
            <a:custGeom>
              <a:rect b="b" l="l" r="r" t="t"/>
              <a:pathLst>
                <a:path extrusionOk="0" h="349" w="957">
                  <a:moveTo>
                    <a:pt x="0" y="0"/>
                  </a:moveTo>
                  <a:lnTo>
                    <a:pt x="0" y="230"/>
                  </a:lnTo>
                  <a:cubicBezTo>
                    <a:pt x="286" y="230"/>
                    <a:pt x="607" y="265"/>
                    <a:pt x="900" y="349"/>
                  </a:cubicBezTo>
                  <a:lnTo>
                    <a:pt x="956" y="119"/>
                  </a:lnTo>
                  <a:cubicBezTo>
                    <a:pt x="635" y="28"/>
                    <a:pt x="314"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446712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40914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4044900"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43262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3965725" y="1951725"/>
              <a:ext cx="8750" cy="5775"/>
            </a:xfrm>
            <a:custGeom>
              <a:rect b="b" l="l" r="r" t="t"/>
              <a:pathLst>
                <a:path extrusionOk="0" h="231" w="350">
                  <a:moveTo>
                    <a:pt x="0" y="0"/>
                  </a:moveTo>
                  <a:lnTo>
                    <a:pt x="0" y="230"/>
                  </a:lnTo>
                  <a:lnTo>
                    <a:pt x="349" y="230"/>
                  </a:lnTo>
                  <a:lnTo>
                    <a:pt x="3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39978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a:off x="4279650" y="1951725"/>
              <a:ext cx="23400" cy="5775"/>
            </a:xfrm>
            <a:custGeom>
              <a:rect b="b" l="l" r="r" t="t"/>
              <a:pathLst>
                <a:path extrusionOk="0" h="231" w="936">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a:off x="423237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41387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41860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431242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5"/>
            <p:cNvSpPr/>
            <p:nvPr/>
          </p:nvSpPr>
          <p:spPr>
            <a:xfrm>
              <a:off x="454717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a:off x="450062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
            <p:cNvSpPr/>
            <p:nvPr/>
          </p:nvSpPr>
          <p:spPr>
            <a:xfrm>
              <a:off x="44533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
            <p:cNvSpPr/>
            <p:nvPr/>
          </p:nvSpPr>
          <p:spPr>
            <a:xfrm>
              <a:off x="41249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3998500" y="2296850"/>
              <a:ext cx="8750" cy="24100"/>
            </a:xfrm>
            <a:custGeom>
              <a:rect b="b" l="l" r="r" t="t"/>
              <a:pathLst>
                <a:path extrusionOk="0" h="964" w="350">
                  <a:moveTo>
                    <a:pt x="147" y="1"/>
                  </a:moveTo>
                  <a:cubicBezTo>
                    <a:pt x="57" y="322"/>
                    <a:pt x="1" y="643"/>
                    <a:pt x="1" y="964"/>
                  </a:cubicBezTo>
                  <a:lnTo>
                    <a:pt x="231" y="964"/>
                  </a:lnTo>
                  <a:cubicBezTo>
                    <a:pt x="231" y="671"/>
                    <a:pt x="287" y="350"/>
                    <a:pt x="350" y="64"/>
                  </a:cubicBezTo>
                  <a:lnTo>
                    <a:pt x="1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a:off x="440610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a:off x="4077700" y="2203200"/>
              <a:ext cx="24775" cy="12400"/>
            </a:xfrm>
            <a:custGeom>
              <a:rect b="b" l="l" r="r" t="t"/>
              <a:pathLst>
                <a:path extrusionOk="0" h="496" w="991">
                  <a:moveTo>
                    <a:pt x="928" y="1"/>
                  </a:moveTo>
                  <a:cubicBezTo>
                    <a:pt x="607" y="56"/>
                    <a:pt x="321" y="147"/>
                    <a:pt x="0" y="259"/>
                  </a:cubicBezTo>
                  <a:lnTo>
                    <a:pt x="84" y="496"/>
                  </a:lnTo>
                  <a:cubicBezTo>
                    <a:pt x="377" y="377"/>
                    <a:pt x="670" y="287"/>
                    <a:pt x="991" y="231"/>
                  </a:cubicBez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a:off x="4010025" y="2253950"/>
              <a:ext cx="16750" cy="23400"/>
            </a:xfrm>
            <a:custGeom>
              <a:rect b="b" l="l" r="r" t="t"/>
              <a:pathLst>
                <a:path extrusionOk="0" h="936" w="670">
                  <a:moveTo>
                    <a:pt x="468" y="1"/>
                  </a:moveTo>
                  <a:cubicBezTo>
                    <a:pt x="293" y="266"/>
                    <a:pt x="119" y="524"/>
                    <a:pt x="0" y="817"/>
                  </a:cubicBezTo>
                  <a:lnTo>
                    <a:pt x="210" y="936"/>
                  </a:lnTo>
                  <a:cubicBezTo>
                    <a:pt x="321" y="643"/>
                    <a:pt x="496" y="384"/>
                    <a:pt x="670" y="119"/>
                  </a:cubicBez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4037750" y="2221350"/>
              <a:ext cx="21825" cy="18850"/>
            </a:xfrm>
            <a:custGeom>
              <a:rect b="b" l="l" r="r" t="t"/>
              <a:pathLst>
                <a:path extrusionOk="0" h="754" w="873">
                  <a:moveTo>
                    <a:pt x="754" y="0"/>
                  </a:moveTo>
                  <a:cubicBezTo>
                    <a:pt x="496" y="147"/>
                    <a:pt x="231" y="349"/>
                    <a:pt x="0" y="579"/>
                  </a:cubicBezTo>
                  <a:lnTo>
                    <a:pt x="175" y="754"/>
                  </a:lnTo>
                  <a:cubicBezTo>
                    <a:pt x="377" y="551"/>
                    <a:pt x="635" y="349"/>
                    <a:pt x="873" y="175"/>
                  </a:cubicBezTo>
                  <a:lnTo>
                    <a:pt x="7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4725075" y="2074500"/>
              <a:ext cx="7350" cy="24075"/>
            </a:xfrm>
            <a:custGeom>
              <a:rect b="b" l="l" r="r" t="t"/>
              <a:pathLst>
                <a:path extrusionOk="0" h="963" w="294">
                  <a:moveTo>
                    <a:pt x="35" y="0"/>
                  </a:moveTo>
                  <a:cubicBezTo>
                    <a:pt x="63" y="63"/>
                    <a:pt x="63" y="119"/>
                    <a:pt x="63" y="175"/>
                  </a:cubicBezTo>
                  <a:cubicBezTo>
                    <a:pt x="63" y="440"/>
                    <a:pt x="35" y="670"/>
                    <a:pt x="0" y="900"/>
                  </a:cubicBezTo>
                  <a:lnTo>
                    <a:pt x="238" y="963"/>
                  </a:lnTo>
                  <a:cubicBezTo>
                    <a:pt x="266" y="698"/>
                    <a:pt x="293" y="440"/>
                    <a:pt x="293" y="175"/>
                  </a:cubicBezTo>
                  <a:lnTo>
                    <a:pt x="2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p:nvPr/>
          </p:nvSpPr>
          <p:spPr>
            <a:xfrm>
              <a:off x="4594275" y="2200250"/>
              <a:ext cx="23400" cy="6650"/>
            </a:xfrm>
            <a:custGeom>
              <a:rect b="b" l="l" r="r" t="t"/>
              <a:pathLst>
                <a:path extrusionOk="0" h="266" w="936">
                  <a:moveTo>
                    <a:pt x="935" y="0"/>
                  </a:moveTo>
                  <a:cubicBezTo>
                    <a:pt x="761" y="28"/>
                    <a:pt x="586" y="28"/>
                    <a:pt x="412" y="28"/>
                  </a:cubicBezTo>
                  <a:lnTo>
                    <a:pt x="0" y="28"/>
                  </a:lnTo>
                  <a:lnTo>
                    <a:pt x="0" y="265"/>
                  </a:lnTo>
                  <a:lnTo>
                    <a:pt x="412" y="265"/>
                  </a:lnTo>
                  <a:cubicBezTo>
                    <a:pt x="586" y="265"/>
                    <a:pt x="761" y="265"/>
                    <a:pt x="935" y="230"/>
                  </a:cubicBez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a:off x="4639450" y="2187150"/>
              <a:ext cx="23900" cy="14500"/>
            </a:xfrm>
            <a:custGeom>
              <a:rect b="b" l="l" r="r" t="t"/>
              <a:pathLst>
                <a:path extrusionOk="0" h="580" w="956">
                  <a:moveTo>
                    <a:pt x="872" y="1"/>
                  </a:moveTo>
                  <a:cubicBezTo>
                    <a:pt x="579" y="147"/>
                    <a:pt x="286" y="266"/>
                    <a:pt x="0" y="350"/>
                  </a:cubicBezTo>
                  <a:lnTo>
                    <a:pt x="84" y="580"/>
                  </a:lnTo>
                  <a:cubicBezTo>
                    <a:pt x="377" y="468"/>
                    <a:pt x="698" y="350"/>
                    <a:pt x="956" y="203"/>
                  </a:cubicBezTo>
                  <a:lnTo>
                    <a:pt x="8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5"/>
            <p:cNvSpPr/>
            <p:nvPr/>
          </p:nvSpPr>
          <p:spPr>
            <a:xfrm>
              <a:off x="4680075" y="2158900"/>
              <a:ext cx="21125" cy="20250"/>
            </a:xfrm>
            <a:custGeom>
              <a:rect b="b" l="l" r="r" t="t"/>
              <a:pathLst>
                <a:path extrusionOk="0" h="810" w="845">
                  <a:moveTo>
                    <a:pt x="670" y="1"/>
                  </a:moveTo>
                  <a:cubicBezTo>
                    <a:pt x="468" y="231"/>
                    <a:pt x="231" y="433"/>
                    <a:pt x="1" y="636"/>
                  </a:cubicBezTo>
                  <a:lnTo>
                    <a:pt x="147" y="810"/>
                  </a:lnTo>
                  <a:cubicBezTo>
                    <a:pt x="405" y="608"/>
                    <a:pt x="642" y="405"/>
                    <a:pt x="845" y="140"/>
                  </a:cubicBezTo>
                  <a:lnTo>
                    <a:pt x="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5"/>
            <p:cNvSpPr/>
            <p:nvPr/>
          </p:nvSpPr>
          <p:spPr>
            <a:xfrm>
              <a:off x="4709900" y="2119675"/>
              <a:ext cx="15200" cy="23200"/>
            </a:xfrm>
            <a:custGeom>
              <a:rect b="b" l="l" r="r" t="t"/>
              <a:pathLst>
                <a:path extrusionOk="0" h="928" w="608">
                  <a:moveTo>
                    <a:pt x="377" y="0"/>
                  </a:moveTo>
                  <a:cubicBezTo>
                    <a:pt x="294" y="286"/>
                    <a:pt x="147" y="551"/>
                    <a:pt x="1" y="809"/>
                  </a:cubicBezTo>
                  <a:lnTo>
                    <a:pt x="203" y="928"/>
                  </a:lnTo>
                  <a:cubicBezTo>
                    <a:pt x="377" y="663"/>
                    <a:pt x="496" y="377"/>
                    <a:pt x="607" y="84"/>
                  </a:cubicBezTo>
                  <a:lnTo>
                    <a:pt x="3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
            <p:cNvSpPr/>
            <p:nvPr/>
          </p:nvSpPr>
          <p:spPr>
            <a:xfrm>
              <a:off x="417135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5"/>
            <p:cNvSpPr/>
            <p:nvPr/>
          </p:nvSpPr>
          <p:spPr>
            <a:xfrm>
              <a:off x="426587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5"/>
            <p:cNvSpPr/>
            <p:nvPr/>
          </p:nvSpPr>
          <p:spPr>
            <a:xfrm>
              <a:off x="4359700"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4218600" y="2200925"/>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
            <p:cNvSpPr/>
            <p:nvPr/>
          </p:nvSpPr>
          <p:spPr>
            <a:xfrm>
              <a:off x="50172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a:off x="4970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5111025"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a:off x="50637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a:off x="46881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a:off x="464152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a:off x="49228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a:off x="459427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a:off x="48762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a:off x="482902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a:off x="47353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a:off x="47826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53937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53464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a:off x="54874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a:off x="5440125"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52999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52526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52062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51590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43131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45478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4500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44533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4126350"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3998500" y="2336100"/>
              <a:ext cx="9450" cy="24100"/>
            </a:xfrm>
            <a:custGeom>
              <a:rect b="b" l="l" r="r" t="t"/>
              <a:pathLst>
                <a:path extrusionOk="0" h="964" w="378">
                  <a:moveTo>
                    <a:pt x="1" y="0"/>
                  </a:moveTo>
                  <a:cubicBezTo>
                    <a:pt x="29" y="321"/>
                    <a:pt x="57" y="642"/>
                    <a:pt x="147" y="963"/>
                  </a:cubicBezTo>
                  <a:lnTo>
                    <a:pt x="378" y="900"/>
                  </a:lnTo>
                  <a:cubicBezTo>
                    <a:pt x="287" y="614"/>
                    <a:pt x="259" y="293"/>
                    <a:pt x="2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44068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4079775" y="2441450"/>
              <a:ext cx="24100" cy="12400"/>
            </a:xfrm>
            <a:custGeom>
              <a:rect b="b" l="l" r="r" t="t"/>
              <a:pathLst>
                <a:path extrusionOk="0" h="496" w="964">
                  <a:moveTo>
                    <a:pt x="91" y="0"/>
                  </a:moveTo>
                  <a:lnTo>
                    <a:pt x="1" y="237"/>
                  </a:lnTo>
                  <a:cubicBezTo>
                    <a:pt x="294" y="349"/>
                    <a:pt x="615" y="440"/>
                    <a:pt x="908" y="495"/>
                  </a:cubicBezTo>
                  <a:lnTo>
                    <a:pt x="963" y="265"/>
                  </a:lnTo>
                  <a:cubicBezTo>
                    <a:pt x="670" y="209"/>
                    <a:pt x="384" y="119"/>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4010025" y="2380400"/>
              <a:ext cx="16750" cy="22700"/>
            </a:xfrm>
            <a:custGeom>
              <a:rect b="b" l="l" r="r" t="t"/>
              <a:pathLst>
                <a:path extrusionOk="0" h="908" w="670">
                  <a:moveTo>
                    <a:pt x="210" y="0"/>
                  </a:moveTo>
                  <a:lnTo>
                    <a:pt x="0" y="91"/>
                  </a:lnTo>
                  <a:cubicBezTo>
                    <a:pt x="147" y="384"/>
                    <a:pt x="293" y="642"/>
                    <a:pt x="496" y="907"/>
                  </a:cubicBezTo>
                  <a:lnTo>
                    <a:pt x="670" y="789"/>
                  </a:lnTo>
                  <a:cubicBezTo>
                    <a:pt x="496" y="524"/>
                    <a:pt x="349" y="266"/>
                    <a:pt x="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4039850" y="2416850"/>
              <a:ext cx="21825" cy="19550"/>
            </a:xfrm>
            <a:custGeom>
              <a:rect b="b" l="l" r="r" t="t"/>
              <a:pathLst>
                <a:path extrusionOk="0" h="782" w="873">
                  <a:moveTo>
                    <a:pt x="147" y="0"/>
                  </a:moveTo>
                  <a:lnTo>
                    <a:pt x="0" y="175"/>
                  </a:lnTo>
                  <a:cubicBezTo>
                    <a:pt x="237" y="405"/>
                    <a:pt x="468" y="607"/>
                    <a:pt x="761" y="782"/>
                  </a:cubicBezTo>
                  <a:lnTo>
                    <a:pt x="872" y="579"/>
                  </a:lnTo>
                  <a:cubicBezTo>
                    <a:pt x="614" y="405"/>
                    <a:pt x="377" y="231"/>
                    <a:pt x="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41713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42658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435970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42186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6381200" y="2450150"/>
              <a:ext cx="24100" cy="5975"/>
            </a:xfrm>
            <a:custGeom>
              <a:rect b="b" l="l" r="r" t="t"/>
              <a:pathLst>
                <a:path extrusionOk="0" h="239" w="964">
                  <a:moveTo>
                    <a:pt x="1" y="1"/>
                  </a:moveTo>
                  <a:lnTo>
                    <a:pt x="1" y="238"/>
                  </a:lnTo>
                  <a:lnTo>
                    <a:pt x="964" y="238"/>
                  </a:lnTo>
                  <a:lnTo>
                    <a:pt x="9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a:off x="63348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a:off x="6475050" y="2450150"/>
              <a:ext cx="24600" cy="5975"/>
            </a:xfrm>
            <a:custGeom>
              <a:rect b="b" l="l" r="r" t="t"/>
              <a:pathLst>
                <a:path extrusionOk="0" h="239" w="984">
                  <a:moveTo>
                    <a:pt x="0" y="1"/>
                  </a:moveTo>
                  <a:lnTo>
                    <a:pt x="0" y="238"/>
                  </a:lnTo>
                  <a:lnTo>
                    <a:pt x="984" y="238"/>
                  </a:lnTo>
                  <a:lnTo>
                    <a:pt x="9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a:off x="642847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5"/>
            <p:cNvSpPr/>
            <p:nvPr/>
          </p:nvSpPr>
          <p:spPr>
            <a:xfrm>
              <a:off x="60528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5"/>
            <p:cNvSpPr/>
            <p:nvPr/>
          </p:nvSpPr>
          <p:spPr>
            <a:xfrm>
              <a:off x="60062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62875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595897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62403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61937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61000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a:off x="614647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675845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67111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68521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680485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666392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6617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65702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65237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56771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59119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5865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58180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57715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553605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56298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57244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558332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699390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6947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7087550" y="2450150"/>
              <a:ext cx="24775" cy="5975"/>
            </a:xfrm>
            <a:custGeom>
              <a:rect b="b" l="l" r="r" t="t"/>
              <a:pathLst>
                <a:path extrusionOk="0" h="239" w="991">
                  <a:moveTo>
                    <a:pt x="0" y="1"/>
                  </a:moveTo>
                  <a:lnTo>
                    <a:pt x="0"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70411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690007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73702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73237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a:off x="74647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a:off x="74175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a:off x="72766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
            <p:cNvSpPr/>
            <p:nvPr/>
          </p:nvSpPr>
          <p:spPr>
            <a:xfrm>
              <a:off x="72300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a:off x="71827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71362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83586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831135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8452250"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84050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80300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7982925"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a:off x="8264775"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a:off x="79363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82175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a:off x="81711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a:off x="80766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a:off x="81238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a:off x="7654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a:off x="7889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a:off x="78418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a:off x="779545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a:off x="77482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a:off x="75134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p:nvPr/>
          </p:nvSpPr>
          <p:spPr>
            <a:xfrm>
              <a:off x="76071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
            <p:cNvSpPr/>
            <p:nvPr/>
          </p:nvSpPr>
          <p:spPr>
            <a:xfrm>
              <a:off x="7701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
            <p:cNvSpPr/>
            <p:nvPr/>
          </p:nvSpPr>
          <p:spPr>
            <a:xfrm>
              <a:off x="7560000"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5"/>
          <p:cNvGrpSpPr/>
          <p:nvPr/>
        </p:nvGrpSpPr>
        <p:grpSpPr>
          <a:xfrm flipH="1">
            <a:off x="632493" y="4513137"/>
            <a:ext cx="514249" cy="630515"/>
            <a:chOff x="1551613" y="4513162"/>
            <a:chExt cx="514249" cy="630515"/>
          </a:xfrm>
        </p:grpSpPr>
        <p:grpSp>
          <p:nvGrpSpPr>
            <p:cNvPr id="358" name="Google Shape;358;p5"/>
            <p:cNvGrpSpPr/>
            <p:nvPr/>
          </p:nvGrpSpPr>
          <p:grpSpPr>
            <a:xfrm>
              <a:off x="1551613" y="4513162"/>
              <a:ext cx="347653" cy="630515"/>
              <a:chOff x="3816307" y="2352225"/>
              <a:chExt cx="1213027" cy="2199981"/>
            </a:xfrm>
          </p:grpSpPr>
          <p:sp>
            <p:nvSpPr>
              <p:cNvPr id="359" name="Google Shape;359;p5"/>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5"/>
            <p:cNvGrpSpPr/>
            <p:nvPr/>
          </p:nvGrpSpPr>
          <p:grpSpPr>
            <a:xfrm>
              <a:off x="1899071" y="4839761"/>
              <a:ext cx="166791" cy="302717"/>
              <a:chOff x="3816307" y="2352225"/>
              <a:chExt cx="1213027" cy="2199981"/>
            </a:xfrm>
          </p:grpSpPr>
          <p:sp>
            <p:nvSpPr>
              <p:cNvPr id="363" name="Google Shape;363;p5"/>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5"/>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 name="Google Shape;366;p5"/>
          <p:cNvGrpSpPr/>
          <p:nvPr/>
        </p:nvGrpSpPr>
        <p:grpSpPr>
          <a:xfrm>
            <a:off x="7515019" y="3763859"/>
            <a:ext cx="1185128" cy="1127605"/>
            <a:chOff x="7900788" y="3763745"/>
            <a:chExt cx="1185128" cy="1127605"/>
          </a:xfrm>
        </p:grpSpPr>
        <p:grpSp>
          <p:nvGrpSpPr>
            <p:cNvPr id="367" name="Google Shape;367;p5"/>
            <p:cNvGrpSpPr/>
            <p:nvPr/>
          </p:nvGrpSpPr>
          <p:grpSpPr>
            <a:xfrm>
              <a:off x="7900788" y="4339435"/>
              <a:ext cx="1185128" cy="551915"/>
              <a:chOff x="7728113" y="4430335"/>
              <a:chExt cx="1185128" cy="551915"/>
            </a:xfrm>
          </p:grpSpPr>
          <p:sp>
            <p:nvSpPr>
              <p:cNvPr id="368" name="Google Shape;368;p5"/>
              <p:cNvSpPr/>
              <p:nvPr/>
            </p:nvSpPr>
            <p:spPr>
              <a:xfrm>
                <a:off x="7728113" y="4848450"/>
                <a:ext cx="993600" cy="1338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69" name="Google Shape;369;p5"/>
              <p:cNvGrpSpPr/>
              <p:nvPr/>
            </p:nvGrpSpPr>
            <p:grpSpPr>
              <a:xfrm>
                <a:off x="7740297" y="4430335"/>
                <a:ext cx="1172944" cy="463143"/>
                <a:chOff x="2434350" y="2965420"/>
                <a:chExt cx="3877500" cy="1531050"/>
              </a:xfrm>
            </p:grpSpPr>
            <p:sp>
              <p:nvSpPr>
                <p:cNvPr id="370" name="Google Shape;370;p5"/>
                <p:cNvSpPr/>
                <p:nvPr/>
              </p:nvSpPr>
              <p:spPr>
                <a:xfrm>
                  <a:off x="3554346" y="3159217"/>
                  <a:ext cx="2687909" cy="732797"/>
                </a:xfrm>
                <a:custGeom>
                  <a:rect b="b" l="l" r="r" t="t"/>
                  <a:pathLst>
                    <a:path extrusionOk="0" h="3717" w="13634">
                      <a:moveTo>
                        <a:pt x="13509" y="0"/>
                      </a:moveTo>
                      <a:lnTo>
                        <a:pt x="0" y="938"/>
                      </a:lnTo>
                      <a:lnTo>
                        <a:pt x="572" y="3717"/>
                      </a:lnTo>
                      <a:lnTo>
                        <a:pt x="9695" y="3118"/>
                      </a:lnTo>
                      <a:lnTo>
                        <a:pt x="13634" y="1687"/>
                      </a:lnTo>
                      <a:lnTo>
                        <a:pt x="135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
                <p:cNvSpPr/>
                <p:nvPr/>
              </p:nvSpPr>
              <p:spPr>
                <a:xfrm>
                  <a:off x="3554346" y="3166604"/>
                  <a:ext cx="2687909" cy="732797"/>
                </a:xfrm>
                <a:custGeom>
                  <a:rect b="b" l="l" r="r" t="t"/>
                  <a:pathLst>
                    <a:path extrusionOk="0" h="3717" w="13634">
                      <a:moveTo>
                        <a:pt x="13509" y="0"/>
                      </a:moveTo>
                      <a:lnTo>
                        <a:pt x="0" y="938"/>
                      </a:lnTo>
                      <a:lnTo>
                        <a:pt x="572" y="3717"/>
                      </a:lnTo>
                      <a:lnTo>
                        <a:pt x="9695" y="3118"/>
                      </a:lnTo>
                      <a:lnTo>
                        <a:pt x="13634" y="1687"/>
                      </a:lnTo>
                      <a:lnTo>
                        <a:pt x="135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5"/>
                <p:cNvSpPr/>
                <p:nvPr/>
              </p:nvSpPr>
              <p:spPr>
                <a:xfrm>
                  <a:off x="3731582" y="3088440"/>
                  <a:ext cx="458959" cy="476308"/>
                </a:xfrm>
                <a:custGeom>
                  <a:rect b="b" l="l" r="r" t="t"/>
                  <a:pathLst>
                    <a:path extrusionOk="0" h="2416" w="2328">
                      <a:moveTo>
                        <a:pt x="1142" y="1"/>
                      </a:moveTo>
                      <a:cubicBezTo>
                        <a:pt x="1120" y="1"/>
                        <a:pt x="1098" y="1"/>
                        <a:pt x="1075" y="3"/>
                      </a:cubicBezTo>
                      <a:lnTo>
                        <a:pt x="843" y="16"/>
                      </a:lnTo>
                      <a:lnTo>
                        <a:pt x="856" y="45"/>
                      </a:lnTo>
                      <a:cubicBezTo>
                        <a:pt x="353" y="196"/>
                        <a:pt x="0" y="699"/>
                        <a:pt x="39" y="1284"/>
                      </a:cubicBezTo>
                      <a:cubicBezTo>
                        <a:pt x="82" y="1856"/>
                        <a:pt x="503" y="2320"/>
                        <a:pt x="1007" y="2402"/>
                      </a:cubicBezTo>
                      <a:lnTo>
                        <a:pt x="1020" y="2415"/>
                      </a:lnTo>
                      <a:lnTo>
                        <a:pt x="1239" y="2402"/>
                      </a:lnTo>
                      <a:cubicBezTo>
                        <a:pt x="1866" y="2360"/>
                        <a:pt x="2327" y="1788"/>
                        <a:pt x="2275" y="1134"/>
                      </a:cubicBezTo>
                      <a:cubicBezTo>
                        <a:pt x="2234" y="491"/>
                        <a:pt x="1726" y="1"/>
                        <a:pt x="1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
                <p:cNvSpPr/>
                <p:nvPr/>
              </p:nvSpPr>
              <p:spPr>
                <a:xfrm>
                  <a:off x="3717978" y="3091200"/>
                  <a:ext cx="394492" cy="473943"/>
                </a:xfrm>
                <a:custGeom>
                  <a:rect b="b" l="l" r="r" t="t"/>
                  <a:pathLst>
                    <a:path extrusionOk="0" h="2404" w="2001">
                      <a:moveTo>
                        <a:pt x="952" y="1"/>
                      </a:moveTo>
                      <a:cubicBezTo>
                        <a:pt x="939" y="1"/>
                        <a:pt x="926" y="1"/>
                        <a:pt x="912" y="2"/>
                      </a:cubicBezTo>
                      <a:cubicBezTo>
                        <a:pt x="396" y="44"/>
                        <a:pt x="0" y="616"/>
                        <a:pt x="40" y="1270"/>
                      </a:cubicBezTo>
                      <a:cubicBezTo>
                        <a:pt x="81" y="1913"/>
                        <a:pt x="525" y="2403"/>
                        <a:pt x="1031" y="2403"/>
                      </a:cubicBezTo>
                      <a:cubicBezTo>
                        <a:pt x="1050" y="2403"/>
                        <a:pt x="1070" y="2403"/>
                        <a:pt x="1089" y="2401"/>
                      </a:cubicBezTo>
                      <a:cubicBezTo>
                        <a:pt x="1609" y="2372"/>
                        <a:pt x="2001" y="1800"/>
                        <a:pt x="1962" y="1146"/>
                      </a:cubicBezTo>
                      <a:cubicBezTo>
                        <a:pt x="1920" y="496"/>
                        <a:pt x="1469" y="1"/>
                        <a:pt x="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
                <p:cNvSpPr/>
                <p:nvPr/>
              </p:nvSpPr>
              <p:spPr>
                <a:xfrm>
                  <a:off x="5541003" y="2965420"/>
                  <a:ext cx="459551" cy="475520"/>
                </a:xfrm>
                <a:custGeom>
                  <a:rect b="b" l="l" r="r" t="t"/>
                  <a:pathLst>
                    <a:path extrusionOk="0" h="2412" w="2331">
                      <a:moveTo>
                        <a:pt x="1150" y="0"/>
                      </a:moveTo>
                      <a:cubicBezTo>
                        <a:pt x="1125" y="0"/>
                        <a:pt x="1101" y="1"/>
                        <a:pt x="1076" y="3"/>
                      </a:cubicBezTo>
                      <a:lnTo>
                        <a:pt x="844" y="16"/>
                      </a:lnTo>
                      <a:lnTo>
                        <a:pt x="860" y="42"/>
                      </a:lnTo>
                      <a:cubicBezTo>
                        <a:pt x="353" y="192"/>
                        <a:pt x="0" y="695"/>
                        <a:pt x="43" y="1281"/>
                      </a:cubicBezTo>
                      <a:cubicBezTo>
                        <a:pt x="82" y="1853"/>
                        <a:pt x="504" y="2317"/>
                        <a:pt x="1007" y="2385"/>
                      </a:cubicBezTo>
                      <a:lnTo>
                        <a:pt x="1023" y="2412"/>
                      </a:lnTo>
                      <a:lnTo>
                        <a:pt x="1239" y="2398"/>
                      </a:lnTo>
                      <a:cubicBezTo>
                        <a:pt x="1867" y="2356"/>
                        <a:pt x="2331" y="1784"/>
                        <a:pt x="2275" y="1117"/>
                      </a:cubicBezTo>
                      <a:cubicBezTo>
                        <a:pt x="2235" y="489"/>
                        <a:pt x="1744" y="0"/>
                        <a:pt x="11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
                <p:cNvSpPr/>
                <p:nvPr/>
              </p:nvSpPr>
              <p:spPr>
                <a:xfrm>
                  <a:off x="5527399" y="2967983"/>
                  <a:ext cx="395281" cy="473548"/>
                </a:xfrm>
                <a:custGeom>
                  <a:rect b="b" l="l" r="r" t="t"/>
                  <a:pathLst>
                    <a:path extrusionOk="0" h="2402" w="2005">
                      <a:moveTo>
                        <a:pt x="974" y="0"/>
                      </a:moveTo>
                      <a:cubicBezTo>
                        <a:pt x="953" y="0"/>
                        <a:pt x="933" y="1"/>
                        <a:pt x="913" y="3"/>
                      </a:cubicBezTo>
                      <a:cubicBezTo>
                        <a:pt x="396" y="42"/>
                        <a:pt x="1" y="601"/>
                        <a:pt x="43" y="1268"/>
                      </a:cubicBezTo>
                      <a:cubicBezTo>
                        <a:pt x="81" y="1908"/>
                        <a:pt x="523" y="2401"/>
                        <a:pt x="1030" y="2401"/>
                      </a:cubicBezTo>
                      <a:cubicBezTo>
                        <a:pt x="1051" y="2401"/>
                        <a:pt x="1072" y="2400"/>
                        <a:pt x="1092" y="2399"/>
                      </a:cubicBezTo>
                      <a:cubicBezTo>
                        <a:pt x="1609" y="2359"/>
                        <a:pt x="2004" y="1800"/>
                        <a:pt x="1962" y="1134"/>
                      </a:cubicBezTo>
                      <a:cubicBezTo>
                        <a:pt x="1924" y="505"/>
                        <a:pt x="1481" y="0"/>
                        <a:pt x="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
                <p:cNvSpPr/>
                <p:nvPr/>
              </p:nvSpPr>
              <p:spPr>
                <a:xfrm>
                  <a:off x="3554346" y="3159217"/>
                  <a:ext cx="2671743" cy="286850"/>
                </a:xfrm>
                <a:custGeom>
                  <a:rect b="b" l="l" r="r" t="t"/>
                  <a:pathLst>
                    <a:path extrusionOk="0" h="1455" w="13552">
                      <a:moveTo>
                        <a:pt x="13509" y="0"/>
                      </a:moveTo>
                      <a:lnTo>
                        <a:pt x="0" y="938"/>
                      </a:lnTo>
                      <a:lnTo>
                        <a:pt x="108" y="1455"/>
                      </a:lnTo>
                      <a:lnTo>
                        <a:pt x="13552" y="530"/>
                      </a:lnTo>
                      <a:lnTo>
                        <a:pt x="135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
                <p:cNvSpPr/>
                <p:nvPr/>
              </p:nvSpPr>
              <p:spPr>
                <a:xfrm>
                  <a:off x="3777320" y="3773926"/>
                  <a:ext cx="1688371" cy="665767"/>
                </a:xfrm>
                <a:custGeom>
                  <a:rect b="b" l="l" r="r" t="t"/>
                  <a:pathLst>
                    <a:path extrusionOk="0" h="3377" w="8564">
                      <a:moveTo>
                        <a:pt x="8564" y="0"/>
                      </a:moveTo>
                      <a:lnTo>
                        <a:pt x="0" y="559"/>
                      </a:lnTo>
                      <a:lnTo>
                        <a:pt x="1046" y="3377"/>
                      </a:lnTo>
                      <a:lnTo>
                        <a:pt x="5050" y="3093"/>
                      </a:lnTo>
                      <a:lnTo>
                        <a:pt x="85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
                <p:cNvSpPr/>
                <p:nvPr/>
              </p:nvSpPr>
              <p:spPr>
                <a:xfrm>
                  <a:off x="2488368" y="3233936"/>
                  <a:ext cx="2687515" cy="738712"/>
                </a:xfrm>
                <a:custGeom>
                  <a:rect b="b" l="l" r="r" t="t"/>
                  <a:pathLst>
                    <a:path extrusionOk="0" h="3747" w="13632">
                      <a:moveTo>
                        <a:pt x="13510" y="0"/>
                      </a:moveTo>
                      <a:lnTo>
                        <a:pt x="1" y="929"/>
                      </a:lnTo>
                      <a:lnTo>
                        <a:pt x="573" y="3746"/>
                      </a:lnTo>
                      <a:lnTo>
                        <a:pt x="9696" y="3106"/>
                      </a:lnTo>
                      <a:lnTo>
                        <a:pt x="13631" y="1690"/>
                      </a:lnTo>
                      <a:lnTo>
                        <a:pt x="135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
                <p:cNvSpPr/>
                <p:nvPr/>
              </p:nvSpPr>
              <p:spPr>
                <a:xfrm>
                  <a:off x="2751363" y="3548388"/>
                  <a:ext cx="1860678" cy="948082"/>
                </a:xfrm>
                <a:custGeom>
                  <a:rect b="b" l="l" r="r" t="t"/>
                  <a:pathLst>
                    <a:path extrusionOk="0" h="4809" w="9438">
                      <a:moveTo>
                        <a:pt x="9437" y="0"/>
                      </a:moveTo>
                      <a:lnTo>
                        <a:pt x="1" y="1850"/>
                      </a:lnTo>
                      <a:lnTo>
                        <a:pt x="1962" y="4809"/>
                      </a:lnTo>
                      <a:lnTo>
                        <a:pt x="6250" y="4521"/>
                      </a:lnTo>
                      <a:lnTo>
                        <a:pt x="94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
                <p:cNvSpPr/>
                <p:nvPr/>
              </p:nvSpPr>
              <p:spPr>
                <a:xfrm>
                  <a:off x="2875172" y="3891821"/>
                  <a:ext cx="826837" cy="550633"/>
                </a:xfrm>
                <a:custGeom>
                  <a:rect b="b" l="l" r="r" t="t"/>
                  <a:pathLst>
                    <a:path extrusionOk="0" h="2793" w="4194">
                      <a:moveTo>
                        <a:pt x="4017" y="1"/>
                      </a:moveTo>
                      <a:lnTo>
                        <a:pt x="0" y="288"/>
                      </a:lnTo>
                      <a:lnTo>
                        <a:pt x="1661" y="2792"/>
                      </a:lnTo>
                      <a:lnTo>
                        <a:pt x="4194" y="2616"/>
                      </a:lnTo>
                      <a:lnTo>
                        <a:pt x="40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
                <p:cNvSpPr/>
                <p:nvPr/>
              </p:nvSpPr>
              <p:spPr>
                <a:xfrm>
                  <a:off x="3084543" y="3891821"/>
                  <a:ext cx="604060" cy="368074"/>
                </a:xfrm>
                <a:custGeom>
                  <a:rect b="b" l="l" r="r" t="t"/>
                  <a:pathLst>
                    <a:path extrusionOk="0" h="1867" w="3064">
                      <a:moveTo>
                        <a:pt x="2955" y="1"/>
                      </a:moveTo>
                      <a:lnTo>
                        <a:pt x="504" y="177"/>
                      </a:lnTo>
                      <a:cubicBezTo>
                        <a:pt x="327" y="272"/>
                        <a:pt x="0" y="504"/>
                        <a:pt x="0" y="504"/>
                      </a:cubicBezTo>
                      <a:lnTo>
                        <a:pt x="1347" y="533"/>
                      </a:lnTo>
                      <a:lnTo>
                        <a:pt x="327" y="1171"/>
                      </a:lnTo>
                      <a:lnTo>
                        <a:pt x="1537" y="1089"/>
                      </a:lnTo>
                      <a:lnTo>
                        <a:pt x="1076" y="1867"/>
                      </a:lnTo>
                      <a:lnTo>
                        <a:pt x="2014" y="1403"/>
                      </a:lnTo>
                      <a:lnTo>
                        <a:pt x="2246" y="1824"/>
                      </a:lnTo>
                      <a:lnTo>
                        <a:pt x="2615" y="1269"/>
                      </a:lnTo>
                      <a:lnTo>
                        <a:pt x="2955" y="1743"/>
                      </a:lnTo>
                      <a:cubicBezTo>
                        <a:pt x="2955" y="1743"/>
                        <a:pt x="3024" y="1622"/>
                        <a:pt x="3063" y="1553"/>
                      </a:cubicBezTo>
                      <a:lnTo>
                        <a:pt x="29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
                <p:cNvSpPr/>
                <p:nvPr/>
              </p:nvSpPr>
              <p:spPr>
                <a:xfrm>
                  <a:off x="3747551" y="3846082"/>
                  <a:ext cx="577642" cy="556350"/>
                </a:xfrm>
                <a:custGeom>
                  <a:rect b="b" l="l" r="r" t="t"/>
                  <a:pathLst>
                    <a:path extrusionOk="0" h="2822" w="2930">
                      <a:moveTo>
                        <a:pt x="2929" y="1"/>
                      </a:moveTo>
                      <a:lnTo>
                        <a:pt x="1" y="206"/>
                      </a:lnTo>
                      <a:lnTo>
                        <a:pt x="177" y="2821"/>
                      </a:lnTo>
                      <a:lnTo>
                        <a:pt x="981" y="2766"/>
                      </a:lnTo>
                      <a:lnTo>
                        <a:pt x="292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
                <p:cNvSpPr/>
                <p:nvPr/>
              </p:nvSpPr>
              <p:spPr>
                <a:xfrm>
                  <a:off x="4026712" y="3773926"/>
                  <a:ext cx="1438980" cy="606623"/>
                </a:xfrm>
                <a:custGeom>
                  <a:rect b="b" l="l" r="r" t="t"/>
                  <a:pathLst>
                    <a:path extrusionOk="0" h="3077" w="7299">
                      <a:moveTo>
                        <a:pt x="7299" y="0"/>
                      </a:moveTo>
                      <a:lnTo>
                        <a:pt x="1893" y="367"/>
                      </a:lnTo>
                      <a:lnTo>
                        <a:pt x="0" y="3076"/>
                      </a:lnTo>
                      <a:lnTo>
                        <a:pt x="4141" y="2792"/>
                      </a:lnTo>
                      <a:lnTo>
                        <a:pt x="72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
                <p:cNvSpPr/>
                <p:nvPr/>
              </p:nvSpPr>
              <p:spPr>
                <a:xfrm>
                  <a:off x="4029658" y="3828493"/>
                  <a:ext cx="1162579" cy="525990"/>
                </a:xfrm>
                <a:custGeom>
                  <a:rect b="b" l="l" r="r" t="t"/>
                  <a:pathLst>
                    <a:path extrusionOk="0" h="2668" w="5897">
                      <a:moveTo>
                        <a:pt x="5462" y="0"/>
                      </a:moveTo>
                      <a:lnTo>
                        <a:pt x="4468" y="1265"/>
                      </a:lnTo>
                      <a:lnTo>
                        <a:pt x="4305" y="530"/>
                      </a:lnTo>
                      <a:lnTo>
                        <a:pt x="3759" y="994"/>
                      </a:lnTo>
                      <a:lnTo>
                        <a:pt x="3488" y="435"/>
                      </a:lnTo>
                      <a:lnTo>
                        <a:pt x="2641" y="1376"/>
                      </a:lnTo>
                      <a:lnTo>
                        <a:pt x="2167" y="722"/>
                      </a:lnTo>
                      <a:lnTo>
                        <a:pt x="1935" y="1415"/>
                      </a:lnTo>
                      <a:lnTo>
                        <a:pt x="1402" y="1131"/>
                      </a:lnTo>
                      <a:lnTo>
                        <a:pt x="1170" y="2151"/>
                      </a:lnTo>
                      <a:cubicBezTo>
                        <a:pt x="1170" y="2151"/>
                        <a:pt x="722" y="2056"/>
                        <a:pt x="517" y="1919"/>
                      </a:cubicBezTo>
                      <a:lnTo>
                        <a:pt x="0" y="2667"/>
                      </a:lnTo>
                      <a:lnTo>
                        <a:pt x="0" y="2667"/>
                      </a:lnTo>
                      <a:lnTo>
                        <a:pt x="4141" y="2383"/>
                      </a:lnTo>
                      <a:lnTo>
                        <a:pt x="5897" y="830"/>
                      </a:lnTo>
                      <a:cubicBezTo>
                        <a:pt x="5884" y="830"/>
                        <a:pt x="5884" y="817"/>
                        <a:pt x="5871" y="804"/>
                      </a:cubicBezTo>
                      <a:cubicBezTo>
                        <a:pt x="5681" y="559"/>
                        <a:pt x="5462" y="0"/>
                        <a:pt x="54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
                <p:cNvSpPr/>
                <p:nvPr/>
              </p:nvSpPr>
              <p:spPr>
                <a:xfrm>
                  <a:off x="6010806" y="3282237"/>
                  <a:ext cx="301044" cy="228297"/>
                </a:xfrm>
                <a:custGeom>
                  <a:rect b="b" l="l" r="r" t="t"/>
                  <a:pathLst>
                    <a:path extrusionOk="0" h="1158" w="1527">
                      <a:moveTo>
                        <a:pt x="1295" y="0"/>
                      </a:moveTo>
                      <a:lnTo>
                        <a:pt x="0" y="396"/>
                      </a:lnTo>
                      <a:lnTo>
                        <a:pt x="219" y="1158"/>
                      </a:lnTo>
                      <a:lnTo>
                        <a:pt x="1527" y="765"/>
                      </a:lnTo>
                      <a:lnTo>
                        <a:pt x="12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
                <p:cNvSpPr/>
                <p:nvPr/>
              </p:nvSpPr>
              <p:spPr>
                <a:xfrm>
                  <a:off x="6099719" y="3282237"/>
                  <a:ext cx="212131" cy="177433"/>
                </a:xfrm>
                <a:custGeom>
                  <a:rect b="b" l="l" r="r" t="t"/>
                  <a:pathLst>
                    <a:path extrusionOk="0" h="900" w="1076">
                      <a:moveTo>
                        <a:pt x="844" y="0"/>
                      </a:moveTo>
                      <a:lnTo>
                        <a:pt x="435" y="125"/>
                      </a:lnTo>
                      <a:cubicBezTo>
                        <a:pt x="530" y="177"/>
                        <a:pt x="693" y="288"/>
                        <a:pt x="693" y="288"/>
                      </a:cubicBezTo>
                      <a:lnTo>
                        <a:pt x="177" y="327"/>
                      </a:lnTo>
                      <a:lnTo>
                        <a:pt x="477" y="615"/>
                      </a:lnTo>
                      <a:lnTo>
                        <a:pt x="0" y="667"/>
                      </a:lnTo>
                      <a:cubicBezTo>
                        <a:pt x="0" y="667"/>
                        <a:pt x="396" y="860"/>
                        <a:pt x="612" y="899"/>
                      </a:cubicBezTo>
                      <a:lnTo>
                        <a:pt x="1076" y="765"/>
                      </a:lnTo>
                      <a:lnTo>
                        <a:pt x="8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
                <p:cNvSpPr/>
                <p:nvPr/>
              </p:nvSpPr>
              <p:spPr>
                <a:xfrm>
                  <a:off x="5156959" y="3339016"/>
                  <a:ext cx="292764" cy="203653"/>
                </a:xfrm>
                <a:custGeom>
                  <a:rect b="b" l="l" r="r" t="t"/>
                  <a:pathLst>
                    <a:path extrusionOk="0" h="1033" w="1485">
                      <a:moveTo>
                        <a:pt x="151" y="0"/>
                      </a:moveTo>
                      <a:lnTo>
                        <a:pt x="0" y="788"/>
                      </a:lnTo>
                      <a:lnTo>
                        <a:pt x="1337" y="1033"/>
                      </a:lnTo>
                      <a:lnTo>
                        <a:pt x="1484" y="258"/>
                      </a:lnTo>
                      <a:lnTo>
                        <a:pt x="1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
                <p:cNvSpPr/>
                <p:nvPr/>
              </p:nvSpPr>
              <p:spPr>
                <a:xfrm>
                  <a:off x="5078889" y="3110718"/>
                  <a:ext cx="1074454" cy="456594"/>
                </a:xfrm>
                <a:custGeom>
                  <a:rect b="b" l="l" r="r" t="t"/>
                  <a:pathLst>
                    <a:path extrusionOk="0" h="2316" w="5450">
                      <a:moveTo>
                        <a:pt x="5273" y="1"/>
                      </a:moveTo>
                      <a:lnTo>
                        <a:pt x="1" y="1812"/>
                      </a:lnTo>
                      <a:lnTo>
                        <a:pt x="181" y="2315"/>
                      </a:lnTo>
                      <a:lnTo>
                        <a:pt x="5450" y="504"/>
                      </a:lnTo>
                      <a:lnTo>
                        <a:pt x="52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
                <p:cNvSpPr/>
                <p:nvPr/>
              </p:nvSpPr>
              <p:spPr>
                <a:xfrm>
                  <a:off x="2434350" y="3378840"/>
                  <a:ext cx="201879" cy="118880"/>
                </a:xfrm>
                <a:custGeom>
                  <a:rect b="b" l="l" r="r" t="t"/>
                  <a:pathLst>
                    <a:path extrusionOk="0" h="603" w="1024">
                      <a:moveTo>
                        <a:pt x="994" y="1"/>
                      </a:moveTo>
                      <a:lnTo>
                        <a:pt x="0" y="69"/>
                      </a:lnTo>
                      <a:lnTo>
                        <a:pt x="30" y="602"/>
                      </a:lnTo>
                      <a:lnTo>
                        <a:pt x="1023" y="534"/>
                      </a:lnTo>
                      <a:lnTo>
                        <a:pt x="9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
                <p:cNvSpPr/>
                <p:nvPr/>
              </p:nvSpPr>
              <p:spPr>
                <a:xfrm>
                  <a:off x="5167802" y="3081146"/>
                  <a:ext cx="1074454" cy="456396"/>
                </a:xfrm>
                <a:custGeom>
                  <a:rect b="b" l="l" r="r" t="t"/>
                  <a:pathLst>
                    <a:path extrusionOk="0" h="2315" w="5450">
                      <a:moveTo>
                        <a:pt x="5270" y="1"/>
                      </a:moveTo>
                      <a:lnTo>
                        <a:pt x="1" y="1811"/>
                      </a:lnTo>
                      <a:lnTo>
                        <a:pt x="177" y="2315"/>
                      </a:lnTo>
                      <a:lnTo>
                        <a:pt x="5450" y="504"/>
                      </a:lnTo>
                      <a:lnTo>
                        <a:pt x="52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
                <p:cNvSpPr/>
                <p:nvPr/>
              </p:nvSpPr>
              <p:spPr>
                <a:xfrm>
                  <a:off x="4327559" y="3304121"/>
                  <a:ext cx="601497" cy="332785"/>
                </a:xfrm>
                <a:custGeom>
                  <a:rect b="b" l="l" r="r" t="t"/>
                  <a:pathLst>
                    <a:path extrusionOk="0" h="1688" w="3051">
                      <a:moveTo>
                        <a:pt x="2995" y="1"/>
                      </a:moveTo>
                      <a:lnTo>
                        <a:pt x="2779" y="14"/>
                      </a:lnTo>
                      <a:cubicBezTo>
                        <a:pt x="2831" y="775"/>
                        <a:pt x="2302" y="1429"/>
                        <a:pt x="1592" y="1471"/>
                      </a:cubicBezTo>
                      <a:cubicBezTo>
                        <a:pt x="1563" y="1474"/>
                        <a:pt x="1533" y="1475"/>
                        <a:pt x="1503" y="1475"/>
                      </a:cubicBezTo>
                      <a:cubicBezTo>
                        <a:pt x="1193" y="1475"/>
                        <a:pt x="890" y="1352"/>
                        <a:pt x="654" y="1128"/>
                      </a:cubicBezTo>
                      <a:cubicBezTo>
                        <a:pt x="396" y="899"/>
                        <a:pt x="233" y="556"/>
                        <a:pt x="203" y="190"/>
                      </a:cubicBezTo>
                      <a:lnTo>
                        <a:pt x="1" y="203"/>
                      </a:lnTo>
                      <a:cubicBezTo>
                        <a:pt x="27" y="625"/>
                        <a:pt x="203" y="1007"/>
                        <a:pt x="504" y="1292"/>
                      </a:cubicBezTo>
                      <a:cubicBezTo>
                        <a:pt x="788" y="1553"/>
                        <a:pt x="1145" y="1687"/>
                        <a:pt x="1498" y="1687"/>
                      </a:cubicBezTo>
                      <a:lnTo>
                        <a:pt x="1605" y="1687"/>
                      </a:lnTo>
                      <a:cubicBezTo>
                        <a:pt x="2423" y="1635"/>
                        <a:pt x="3050" y="870"/>
                        <a:pt x="2995"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
                <p:cNvSpPr/>
                <p:nvPr/>
              </p:nvSpPr>
              <p:spPr>
                <a:xfrm>
                  <a:off x="2636032" y="3411173"/>
                  <a:ext cx="604060" cy="333376"/>
                </a:xfrm>
                <a:custGeom>
                  <a:rect b="b" l="l" r="r" t="t"/>
                  <a:pathLst>
                    <a:path extrusionOk="0" h="1691" w="3064">
                      <a:moveTo>
                        <a:pt x="2995" y="0"/>
                      </a:moveTo>
                      <a:lnTo>
                        <a:pt x="2779" y="13"/>
                      </a:lnTo>
                      <a:cubicBezTo>
                        <a:pt x="2831" y="765"/>
                        <a:pt x="2302" y="1432"/>
                        <a:pt x="1592" y="1471"/>
                      </a:cubicBezTo>
                      <a:cubicBezTo>
                        <a:pt x="1559" y="1474"/>
                        <a:pt x="1526" y="1475"/>
                        <a:pt x="1494" y="1475"/>
                      </a:cubicBezTo>
                      <a:cubicBezTo>
                        <a:pt x="1187" y="1475"/>
                        <a:pt x="887" y="1353"/>
                        <a:pt x="654" y="1131"/>
                      </a:cubicBezTo>
                      <a:cubicBezTo>
                        <a:pt x="396" y="886"/>
                        <a:pt x="233" y="559"/>
                        <a:pt x="216" y="193"/>
                      </a:cubicBezTo>
                      <a:lnTo>
                        <a:pt x="0" y="206"/>
                      </a:lnTo>
                      <a:cubicBezTo>
                        <a:pt x="27" y="628"/>
                        <a:pt x="203" y="1010"/>
                        <a:pt x="517" y="1295"/>
                      </a:cubicBezTo>
                      <a:cubicBezTo>
                        <a:pt x="788" y="1553"/>
                        <a:pt x="1144" y="1690"/>
                        <a:pt x="1511" y="1690"/>
                      </a:cubicBezTo>
                      <a:lnTo>
                        <a:pt x="1605" y="1690"/>
                      </a:lnTo>
                      <a:cubicBezTo>
                        <a:pt x="2439" y="1635"/>
                        <a:pt x="3063" y="873"/>
                        <a:pt x="2995" y="0"/>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5"/>
                <p:cNvSpPr/>
                <p:nvPr/>
              </p:nvSpPr>
              <p:spPr>
                <a:xfrm>
                  <a:off x="4394589" y="3076414"/>
                  <a:ext cx="504698" cy="467831"/>
                </a:xfrm>
                <a:custGeom>
                  <a:rect b="b" l="l" r="r" t="t"/>
                  <a:pathLst>
                    <a:path extrusionOk="0" h="2373" w="2560">
                      <a:moveTo>
                        <a:pt x="1326" y="0"/>
                      </a:moveTo>
                      <a:cubicBezTo>
                        <a:pt x="907" y="0"/>
                        <a:pt x="496" y="241"/>
                        <a:pt x="272" y="665"/>
                      </a:cubicBezTo>
                      <a:cubicBezTo>
                        <a:pt x="1" y="1169"/>
                        <a:pt x="108" y="1780"/>
                        <a:pt x="504" y="2120"/>
                      </a:cubicBezTo>
                      <a:lnTo>
                        <a:pt x="491" y="2136"/>
                      </a:lnTo>
                      <a:lnTo>
                        <a:pt x="693" y="2244"/>
                      </a:lnTo>
                      <a:cubicBezTo>
                        <a:pt x="852" y="2332"/>
                        <a:pt x="1024" y="2373"/>
                        <a:pt x="1195" y="2373"/>
                      </a:cubicBezTo>
                      <a:cubicBezTo>
                        <a:pt x="1612" y="2373"/>
                        <a:pt x="2026" y="2128"/>
                        <a:pt x="2246" y="1711"/>
                      </a:cubicBezTo>
                      <a:cubicBezTo>
                        <a:pt x="2560" y="1126"/>
                        <a:pt x="2370" y="420"/>
                        <a:pt x="1824" y="132"/>
                      </a:cubicBezTo>
                      <a:lnTo>
                        <a:pt x="1622" y="25"/>
                      </a:lnTo>
                      <a:lnTo>
                        <a:pt x="1609" y="38"/>
                      </a:lnTo>
                      <a:cubicBezTo>
                        <a:pt x="1515" y="12"/>
                        <a:pt x="1420" y="0"/>
                        <a:pt x="1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
                <p:cNvSpPr/>
                <p:nvPr/>
              </p:nvSpPr>
              <p:spPr>
                <a:xfrm>
                  <a:off x="4373297" y="3061825"/>
                  <a:ext cx="456396" cy="455016"/>
                </a:xfrm>
                <a:custGeom>
                  <a:rect b="b" l="l" r="r" t="t"/>
                  <a:pathLst>
                    <a:path extrusionOk="0" h="2308" w="2315">
                      <a:moveTo>
                        <a:pt x="1339" y="1"/>
                      </a:moveTo>
                      <a:cubicBezTo>
                        <a:pt x="950" y="1"/>
                        <a:pt x="544" y="262"/>
                        <a:pt x="311" y="697"/>
                      </a:cubicBezTo>
                      <a:cubicBezTo>
                        <a:pt x="1" y="1282"/>
                        <a:pt x="122" y="1965"/>
                        <a:pt x="599" y="2210"/>
                      </a:cubicBezTo>
                      <a:cubicBezTo>
                        <a:pt x="718" y="2276"/>
                        <a:pt x="848" y="2307"/>
                        <a:pt x="981" y="2307"/>
                      </a:cubicBezTo>
                      <a:cubicBezTo>
                        <a:pt x="1368" y="2307"/>
                        <a:pt x="1781" y="2044"/>
                        <a:pt x="2014" y="1609"/>
                      </a:cubicBezTo>
                      <a:cubicBezTo>
                        <a:pt x="2315" y="1024"/>
                        <a:pt x="2191" y="344"/>
                        <a:pt x="1730" y="99"/>
                      </a:cubicBezTo>
                      <a:cubicBezTo>
                        <a:pt x="1607" y="32"/>
                        <a:pt x="1474" y="1"/>
                        <a:pt x="13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
                <p:cNvSpPr/>
                <p:nvPr/>
              </p:nvSpPr>
              <p:spPr>
                <a:xfrm>
                  <a:off x="4453931" y="3142459"/>
                  <a:ext cx="295327" cy="294341"/>
                </a:xfrm>
                <a:custGeom>
                  <a:rect b="b" l="l" r="r" t="t"/>
                  <a:pathLst>
                    <a:path extrusionOk="0" h="1493" w="1498">
                      <a:moveTo>
                        <a:pt x="877" y="0"/>
                      </a:moveTo>
                      <a:cubicBezTo>
                        <a:pt x="627" y="0"/>
                        <a:pt x="358" y="164"/>
                        <a:pt x="203" y="451"/>
                      </a:cubicBezTo>
                      <a:cubicBezTo>
                        <a:pt x="0" y="834"/>
                        <a:pt x="82" y="1268"/>
                        <a:pt x="379" y="1432"/>
                      </a:cubicBezTo>
                      <a:cubicBezTo>
                        <a:pt x="459" y="1473"/>
                        <a:pt x="544" y="1493"/>
                        <a:pt x="631" y="1493"/>
                      </a:cubicBezTo>
                      <a:cubicBezTo>
                        <a:pt x="886" y="1493"/>
                        <a:pt x="1150" y="1322"/>
                        <a:pt x="1291" y="1036"/>
                      </a:cubicBezTo>
                      <a:cubicBezTo>
                        <a:pt x="1497" y="657"/>
                        <a:pt x="1416" y="219"/>
                        <a:pt x="1115" y="56"/>
                      </a:cubicBezTo>
                      <a:cubicBezTo>
                        <a:pt x="1041" y="18"/>
                        <a:pt x="960" y="0"/>
                        <a:pt x="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
                <p:cNvSpPr/>
                <p:nvPr/>
              </p:nvSpPr>
              <p:spPr>
                <a:xfrm>
                  <a:off x="4536930" y="3223881"/>
                  <a:ext cx="131695" cy="130709"/>
                </a:xfrm>
                <a:custGeom>
                  <a:rect b="b" l="l" r="r" t="t"/>
                  <a:pathLst>
                    <a:path extrusionOk="0" h="663" w="668">
                      <a:moveTo>
                        <a:pt x="387" y="1"/>
                      </a:moveTo>
                      <a:cubicBezTo>
                        <a:pt x="273" y="1"/>
                        <a:pt x="154" y="78"/>
                        <a:pt x="83" y="202"/>
                      </a:cubicBezTo>
                      <a:cubicBezTo>
                        <a:pt x="1" y="365"/>
                        <a:pt x="27" y="571"/>
                        <a:pt x="164" y="636"/>
                      </a:cubicBezTo>
                      <a:cubicBezTo>
                        <a:pt x="199" y="654"/>
                        <a:pt x="237" y="663"/>
                        <a:pt x="276" y="663"/>
                      </a:cubicBezTo>
                      <a:cubicBezTo>
                        <a:pt x="390" y="663"/>
                        <a:pt x="512" y="591"/>
                        <a:pt x="573" y="460"/>
                      </a:cubicBezTo>
                      <a:cubicBezTo>
                        <a:pt x="668" y="296"/>
                        <a:pt x="625" y="94"/>
                        <a:pt x="491" y="25"/>
                      </a:cubicBezTo>
                      <a:cubicBezTo>
                        <a:pt x="458" y="9"/>
                        <a:pt x="423" y="1"/>
                        <a:pt x="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
                <p:cNvSpPr/>
                <p:nvPr/>
              </p:nvSpPr>
              <p:spPr>
                <a:xfrm>
                  <a:off x="2684333" y="3155274"/>
                  <a:ext cx="502135" cy="471183"/>
                </a:xfrm>
                <a:custGeom>
                  <a:rect b="b" l="l" r="r" t="t"/>
                  <a:pathLst>
                    <a:path extrusionOk="0" h="2390" w="2547">
                      <a:moveTo>
                        <a:pt x="1204" y="0"/>
                      </a:moveTo>
                      <a:cubicBezTo>
                        <a:pt x="1064" y="0"/>
                        <a:pt x="924" y="28"/>
                        <a:pt x="788" y="86"/>
                      </a:cubicBezTo>
                      <a:lnTo>
                        <a:pt x="573" y="167"/>
                      </a:lnTo>
                      <a:lnTo>
                        <a:pt x="586" y="197"/>
                      </a:lnTo>
                      <a:cubicBezTo>
                        <a:pt x="164" y="494"/>
                        <a:pt x="1" y="1096"/>
                        <a:pt x="216" y="1625"/>
                      </a:cubicBezTo>
                      <a:cubicBezTo>
                        <a:pt x="420" y="2092"/>
                        <a:pt x="854" y="2378"/>
                        <a:pt x="1306" y="2378"/>
                      </a:cubicBezTo>
                      <a:cubicBezTo>
                        <a:pt x="1369" y="2378"/>
                        <a:pt x="1434" y="2372"/>
                        <a:pt x="1498" y="2360"/>
                      </a:cubicBezTo>
                      <a:lnTo>
                        <a:pt x="1511" y="2390"/>
                      </a:lnTo>
                      <a:lnTo>
                        <a:pt x="1717" y="2292"/>
                      </a:lnTo>
                      <a:cubicBezTo>
                        <a:pt x="2289" y="2063"/>
                        <a:pt x="2547" y="1367"/>
                        <a:pt x="2289" y="756"/>
                      </a:cubicBezTo>
                      <a:cubicBezTo>
                        <a:pt x="2091" y="286"/>
                        <a:pt x="1654" y="0"/>
                        <a:pt x="1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
                <p:cNvSpPr/>
                <p:nvPr/>
              </p:nvSpPr>
              <p:spPr>
                <a:xfrm>
                  <a:off x="2665604" y="3176369"/>
                  <a:ext cx="451271" cy="461917"/>
                </a:xfrm>
                <a:custGeom>
                  <a:rect b="b" l="l" r="r" t="t"/>
                  <a:pathLst>
                    <a:path extrusionOk="0" h="2343" w="2289">
                      <a:moveTo>
                        <a:pt x="974" y="0"/>
                      </a:moveTo>
                      <a:cubicBezTo>
                        <a:pt x="869" y="0"/>
                        <a:pt x="766" y="20"/>
                        <a:pt x="668" y="60"/>
                      </a:cubicBezTo>
                      <a:cubicBezTo>
                        <a:pt x="190" y="266"/>
                        <a:pt x="1" y="933"/>
                        <a:pt x="259" y="1547"/>
                      </a:cubicBezTo>
                      <a:cubicBezTo>
                        <a:pt x="465" y="2036"/>
                        <a:pt x="889" y="2343"/>
                        <a:pt x="1301" y="2343"/>
                      </a:cubicBezTo>
                      <a:cubicBezTo>
                        <a:pt x="1405" y="2343"/>
                        <a:pt x="1507" y="2324"/>
                        <a:pt x="1606" y="2283"/>
                      </a:cubicBezTo>
                      <a:cubicBezTo>
                        <a:pt x="2096" y="2077"/>
                        <a:pt x="2289" y="1410"/>
                        <a:pt x="2027" y="796"/>
                      </a:cubicBezTo>
                      <a:cubicBezTo>
                        <a:pt x="1821" y="307"/>
                        <a:pt x="1389" y="0"/>
                        <a:pt x="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
                <p:cNvSpPr/>
                <p:nvPr/>
              </p:nvSpPr>
              <p:spPr>
                <a:xfrm>
                  <a:off x="2746238" y="3258185"/>
                  <a:ext cx="290201" cy="298284"/>
                </a:xfrm>
                <a:custGeom>
                  <a:rect b="b" l="l" r="r" t="t"/>
                  <a:pathLst>
                    <a:path extrusionOk="0" h="1513" w="1472">
                      <a:moveTo>
                        <a:pt x="631" y="1"/>
                      </a:moveTo>
                      <a:cubicBezTo>
                        <a:pt x="564" y="1"/>
                        <a:pt x="498" y="14"/>
                        <a:pt x="435" y="41"/>
                      </a:cubicBezTo>
                      <a:cubicBezTo>
                        <a:pt x="108" y="178"/>
                        <a:pt x="0" y="600"/>
                        <a:pt x="164" y="995"/>
                      </a:cubicBezTo>
                      <a:cubicBezTo>
                        <a:pt x="294" y="1311"/>
                        <a:pt x="571" y="1512"/>
                        <a:pt x="837" y="1512"/>
                      </a:cubicBezTo>
                      <a:cubicBezTo>
                        <a:pt x="904" y="1512"/>
                        <a:pt x="970" y="1499"/>
                        <a:pt x="1033" y="1472"/>
                      </a:cubicBezTo>
                      <a:cubicBezTo>
                        <a:pt x="1347" y="1335"/>
                        <a:pt x="1471" y="913"/>
                        <a:pt x="1308" y="518"/>
                      </a:cubicBezTo>
                      <a:cubicBezTo>
                        <a:pt x="1164" y="202"/>
                        <a:pt x="894"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
                <p:cNvSpPr/>
                <p:nvPr/>
              </p:nvSpPr>
              <p:spPr>
                <a:xfrm>
                  <a:off x="2823519" y="3340988"/>
                  <a:ext cx="132286" cy="132680"/>
                </a:xfrm>
                <a:custGeom>
                  <a:rect b="b" l="l" r="r" t="t"/>
                  <a:pathLst>
                    <a:path extrusionOk="0" h="673" w="671">
                      <a:moveTo>
                        <a:pt x="288" y="1"/>
                      </a:moveTo>
                      <a:cubicBezTo>
                        <a:pt x="260" y="1"/>
                        <a:pt x="233" y="6"/>
                        <a:pt x="207" y="16"/>
                      </a:cubicBezTo>
                      <a:cubicBezTo>
                        <a:pt x="56" y="72"/>
                        <a:pt x="1" y="261"/>
                        <a:pt x="82" y="438"/>
                      </a:cubicBezTo>
                      <a:cubicBezTo>
                        <a:pt x="138" y="581"/>
                        <a:pt x="264" y="672"/>
                        <a:pt x="390" y="672"/>
                      </a:cubicBezTo>
                      <a:cubicBezTo>
                        <a:pt x="420" y="672"/>
                        <a:pt x="449" y="667"/>
                        <a:pt x="478" y="657"/>
                      </a:cubicBezTo>
                      <a:cubicBezTo>
                        <a:pt x="615" y="601"/>
                        <a:pt x="671" y="412"/>
                        <a:pt x="589" y="235"/>
                      </a:cubicBezTo>
                      <a:cubicBezTo>
                        <a:pt x="533" y="92"/>
                        <a:pt x="407"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
                <p:cNvSpPr/>
                <p:nvPr/>
              </p:nvSpPr>
              <p:spPr>
                <a:xfrm>
                  <a:off x="5457806" y="3325413"/>
                  <a:ext cx="488729" cy="230860"/>
                </a:xfrm>
                <a:custGeom>
                  <a:rect b="b" l="l" r="r" t="t"/>
                  <a:pathLst>
                    <a:path extrusionOk="0" h="1171" w="2479">
                      <a:moveTo>
                        <a:pt x="2328" y="0"/>
                      </a:moveTo>
                      <a:lnTo>
                        <a:pt x="1" y="504"/>
                      </a:lnTo>
                      <a:lnTo>
                        <a:pt x="138" y="1171"/>
                      </a:lnTo>
                      <a:lnTo>
                        <a:pt x="2478" y="667"/>
                      </a:lnTo>
                      <a:lnTo>
                        <a:pt x="2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
                <p:cNvSpPr/>
                <p:nvPr/>
              </p:nvSpPr>
              <p:spPr>
                <a:xfrm>
                  <a:off x="3830747" y="3884132"/>
                  <a:ext cx="271472" cy="276598"/>
                </a:xfrm>
                <a:custGeom>
                  <a:rect b="b" l="l" r="r" t="t"/>
                  <a:pathLst>
                    <a:path extrusionOk="0" h="1403" w="1377">
                      <a:moveTo>
                        <a:pt x="873" y="0"/>
                      </a:moveTo>
                      <a:lnTo>
                        <a:pt x="628" y="340"/>
                      </a:lnTo>
                      <a:lnTo>
                        <a:pt x="259" y="147"/>
                      </a:lnTo>
                      <a:lnTo>
                        <a:pt x="383" y="543"/>
                      </a:lnTo>
                      <a:lnTo>
                        <a:pt x="0" y="719"/>
                      </a:lnTo>
                      <a:lnTo>
                        <a:pt x="383" y="870"/>
                      </a:lnTo>
                      <a:lnTo>
                        <a:pt x="285" y="1278"/>
                      </a:lnTo>
                      <a:lnTo>
                        <a:pt x="641" y="1076"/>
                      </a:lnTo>
                      <a:lnTo>
                        <a:pt x="899" y="1403"/>
                      </a:lnTo>
                      <a:lnTo>
                        <a:pt x="968" y="994"/>
                      </a:lnTo>
                      <a:lnTo>
                        <a:pt x="1377" y="1007"/>
                      </a:lnTo>
                      <a:lnTo>
                        <a:pt x="1102" y="693"/>
                      </a:lnTo>
                      <a:lnTo>
                        <a:pt x="1363" y="380"/>
                      </a:lnTo>
                      <a:lnTo>
                        <a:pt x="955" y="409"/>
                      </a:lnTo>
                      <a:lnTo>
                        <a:pt x="8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
                <p:cNvSpPr/>
                <p:nvPr/>
              </p:nvSpPr>
              <p:spPr>
                <a:xfrm>
                  <a:off x="5876745" y="4058017"/>
                  <a:ext cx="193402" cy="96997"/>
                </a:xfrm>
                <a:custGeom>
                  <a:rect b="b" l="l" r="r" t="t"/>
                  <a:pathLst>
                    <a:path extrusionOk="0" h="492" w="981">
                      <a:moveTo>
                        <a:pt x="546" y="1"/>
                      </a:moveTo>
                      <a:cubicBezTo>
                        <a:pt x="530" y="1"/>
                        <a:pt x="0" y="370"/>
                        <a:pt x="0" y="370"/>
                      </a:cubicBezTo>
                      <a:cubicBezTo>
                        <a:pt x="0" y="370"/>
                        <a:pt x="82" y="491"/>
                        <a:pt x="272" y="491"/>
                      </a:cubicBezTo>
                      <a:lnTo>
                        <a:pt x="981" y="491"/>
                      </a:lnTo>
                      <a:lnTo>
                        <a:pt x="5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
                <p:cNvSpPr/>
                <p:nvPr/>
              </p:nvSpPr>
              <p:spPr>
                <a:xfrm>
                  <a:off x="5616313" y="4302875"/>
                  <a:ext cx="120851" cy="93645"/>
                </a:xfrm>
                <a:custGeom>
                  <a:rect b="b" l="l" r="r" t="t"/>
                  <a:pathLst>
                    <a:path extrusionOk="0" h="475" w="613">
                      <a:moveTo>
                        <a:pt x="27" y="1"/>
                      </a:moveTo>
                      <a:lnTo>
                        <a:pt x="1" y="285"/>
                      </a:lnTo>
                      <a:lnTo>
                        <a:pt x="122" y="475"/>
                      </a:lnTo>
                      <a:lnTo>
                        <a:pt x="449" y="328"/>
                      </a:lnTo>
                      <a:lnTo>
                        <a:pt x="612" y="164"/>
                      </a:lnTo>
                      <a:lnTo>
                        <a:pt x="315" y="66"/>
                      </a:lnTo>
                      <a:cubicBezTo>
                        <a:pt x="298" y="66"/>
                        <a:pt x="27" y="1"/>
                        <a:pt x="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
                <p:cNvSpPr/>
                <p:nvPr/>
              </p:nvSpPr>
              <p:spPr>
                <a:xfrm>
                  <a:off x="6118448" y="3993746"/>
                  <a:ext cx="75507" cy="59341"/>
                </a:xfrm>
                <a:custGeom>
                  <a:rect b="b" l="l" r="r" t="t"/>
                  <a:pathLst>
                    <a:path extrusionOk="0" h="301" w="383">
                      <a:moveTo>
                        <a:pt x="190" y="0"/>
                      </a:moveTo>
                      <a:cubicBezTo>
                        <a:pt x="190" y="0"/>
                        <a:pt x="13" y="111"/>
                        <a:pt x="0" y="137"/>
                      </a:cubicBezTo>
                      <a:lnTo>
                        <a:pt x="39" y="232"/>
                      </a:lnTo>
                      <a:lnTo>
                        <a:pt x="163" y="301"/>
                      </a:lnTo>
                      <a:lnTo>
                        <a:pt x="382" y="262"/>
                      </a:lnTo>
                      <a:lnTo>
                        <a:pt x="353" y="111"/>
                      </a:lnTo>
                      <a:lnTo>
                        <a:pt x="1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
                <p:cNvSpPr/>
                <p:nvPr/>
              </p:nvSpPr>
              <p:spPr>
                <a:xfrm>
                  <a:off x="6019086" y="4280992"/>
                  <a:ext cx="96799" cy="48498"/>
                </a:xfrm>
                <a:custGeom>
                  <a:rect b="b" l="l" r="r" t="t"/>
                  <a:pathLst>
                    <a:path extrusionOk="0" h="246" w="491">
                      <a:moveTo>
                        <a:pt x="1" y="1"/>
                      </a:moveTo>
                      <a:lnTo>
                        <a:pt x="95" y="246"/>
                      </a:lnTo>
                      <a:lnTo>
                        <a:pt x="380" y="177"/>
                      </a:lnTo>
                      <a:lnTo>
                        <a:pt x="491" y="1"/>
                      </a:lnTo>
                      <a:lnTo>
                        <a:pt x="233" y="30"/>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
                <p:cNvSpPr/>
                <p:nvPr/>
              </p:nvSpPr>
              <p:spPr>
                <a:xfrm>
                  <a:off x="5372244" y="4186952"/>
                  <a:ext cx="120654" cy="112966"/>
                </a:xfrm>
                <a:custGeom>
                  <a:rect b="b" l="l" r="r" t="t"/>
                  <a:pathLst>
                    <a:path extrusionOk="0" h="573" w="612">
                      <a:moveTo>
                        <a:pt x="543" y="1"/>
                      </a:moveTo>
                      <a:cubicBezTo>
                        <a:pt x="530" y="1"/>
                        <a:pt x="379" y="125"/>
                        <a:pt x="379" y="125"/>
                      </a:cubicBezTo>
                      <a:lnTo>
                        <a:pt x="0" y="69"/>
                      </a:lnTo>
                      <a:lnTo>
                        <a:pt x="258" y="288"/>
                      </a:lnTo>
                      <a:lnTo>
                        <a:pt x="271" y="573"/>
                      </a:lnTo>
                      <a:lnTo>
                        <a:pt x="611" y="327"/>
                      </a:lnTo>
                      <a:lnTo>
                        <a:pt x="5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
                <p:cNvSpPr/>
                <p:nvPr/>
              </p:nvSpPr>
              <p:spPr>
                <a:xfrm>
                  <a:off x="6188041" y="4029036"/>
                  <a:ext cx="107643" cy="96997"/>
                </a:xfrm>
                <a:custGeom>
                  <a:rect b="b" l="l" r="r" t="t"/>
                  <a:pathLst>
                    <a:path extrusionOk="0" h="492" w="546">
                      <a:moveTo>
                        <a:pt x="546" y="1"/>
                      </a:moveTo>
                      <a:cubicBezTo>
                        <a:pt x="533" y="1"/>
                        <a:pt x="383" y="96"/>
                        <a:pt x="383" y="96"/>
                      </a:cubicBezTo>
                      <a:lnTo>
                        <a:pt x="124" y="164"/>
                      </a:lnTo>
                      <a:lnTo>
                        <a:pt x="0" y="380"/>
                      </a:lnTo>
                      <a:lnTo>
                        <a:pt x="275" y="491"/>
                      </a:lnTo>
                      <a:lnTo>
                        <a:pt x="520" y="409"/>
                      </a:lnTo>
                      <a:lnTo>
                        <a:pt x="5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
                <p:cNvSpPr/>
                <p:nvPr/>
              </p:nvSpPr>
              <p:spPr>
                <a:xfrm>
                  <a:off x="6155709" y="4251222"/>
                  <a:ext cx="85168" cy="70579"/>
                </a:xfrm>
                <a:custGeom>
                  <a:rect b="b" l="l" r="r" t="t"/>
                  <a:pathLst>
                    <a:path extrusionOk="0" h="358" w="432">
                      <a:moveTo>
                        <a:pt x="197" y="1"/>
                      </a:moveTo>
                      <a:cubicBezTo>
                        <a:pt x="196" y="1"/>
                        <a:pt x="195" y="1"/>
                        <a:pt x="193" y="1"/>
                      </a:cubicBezTo>
                      <a:cubicBezTo>
                        <a:pt x="177" y="31"/>
                        <a:pt x="14" y="139"/>
                        <a:pt x="1" y="165"/>
                      </a:cubicBezTo>
                      <a:lnTo>
                        <a:pt x="138" y="165"/>
                      </a:lnTo>
                      <a:lnTo>
                        <a:pt x="151" y="358"/>
                      </a:lnTo>
                      <a:cubicBezTo>
                        <a:pt x="151" y="358"/>
                        <a:pt x="328" y="302"/>
                        <a:pt x="383" y="302"/>
                      </a:cubicBezTo>
                      <a:cubicBezTo>
                        <a:pt x="385" y="303"/>
                        <a:pt x="387" y="303"/>
                        <a:pt x="389" y="303"/>
                      </a:cubicBezTo>
                      <a:cubicBezTo>
                        <a:pt x="431" y="303"/>
                        <a:pt x="339" y="151"/>
                        <a:pt x="301" y="139"/>
                      </a:cubicBezTo>
                      <a:cubicBezTo>
                        <a:pt x="261" y="126"/>
                        <a:pt x="223"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
                <p:cNvSpPr/>
                <p:nvPr/>
              </p:nvSpPr>
              <p:spPr>
                <a:xfrm>
                  <a:off x="5533314" y="4163097"/>
                  <a:ext cx="96799" cy="56384"/>
                </a:xfrm>
                <a:custGeom>
                  <a:rect b="b" l="l" r="r" t="t"/>
                  <a:pathLst>
                    <a:path extrusionOk="0" h="286" w="491">
                      <a:moveTo>
                        <a:pt x="0" y="1"/>
                      </a:moveTo>
                      <a:lnTo>
                        <a:pt x="95" y="285"/>
                      </a:lnTo>
                      <a:lnTo>
                        <a:pt x="379" y="220"/>
                      </a:lnTo>
                      <a:lnTo>
                        <a:pt x="490" y="1"/>
                      </a:lnTo>
                      <a:lnTo>
                        <a:pt x="229" y="2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1" name="Google Shape;411;p5"/>
            <p:cNvGrpSpPr/>
            <p:nvPr/>
          </p:nvGrpSpPr>
          <p:grpSpPr>
            <a:xfrm>
              <a:off x="8213439" y="3763745"/>
              <a:ext cx="374657" cy="463150"/>
              <a:chOff x="8243489" y="4050570"/>
              <a:chExt cx="374657" cy="463150"/>
            </a:xfrm>
          </p:grpSpPr>
          <p:sp>
            <p:nvSpPr>
              <p:cNvPr id="412" name="Google Shape;412;p5"/>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14" name="Shape 414"/>
        <p:cNvGrpSpPr/>
        <p:nvPr/>
      </p:nvGrpSpPr>
      <p:grpSpPr>
        <a:xfrm>
          <a:off x="0" y="0"/>
          <a:ext cx="0" cy="0"/>
          <a:chOff x="0" y="0"/>
          <a:chExt cx="0" cy="0"/>
        </a:xfrm>
      </p:grpSpPr>
      <p:sp>
        <p:nvSpPr>
          <p:cNvPr id="415" name="Google Shape;415;p6"/>
          <p:cNvSpPr/>
          <p:nvPr/>
        </p:nvSpPr>
        <p:spPr>
          <a:xfrm>
            <a:off x="6901213" y="4246263"/>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6"/>
          <p:cNvGrpSpPr/>
          <p:nvPr/>
        </p:nvGrpSpPr>
        <p:grpSpPr>
          <a:xfrm flipH="1" rot="5400000">
            <a:off x="-1411213" y="-902645"/>
            <a:ext cx="1103228" cy="3337661"/>
            <a:chOff x="1825573" y="1896181"/>
            <a:chExt cx="964529" cy="2918046"/>
          </a:xfrm>
        </p:grpSpPr>
        <p:sp>
          <p:nvSpPr>
            <p:cNvPr id="417" name="Google Shape;417;p6"/>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 name="Google Shape;418;p6"/>
            <p:cNvGrpSpPr/>
            <p:nvPr/>
          </p:nvGrpSpPr>
          <p:grpSpPr>
            <a:xfrm>
              <a:off x="2001780" y="2072389"/>
              <a:ext cx="612115" cy="2698300"/>
              <a:chOff x="1718105" y="2072389"/>
              <a:chExt cx="612115" cy="2698300"/>
            </a:xfrm>
          </p:grpSpPr>
          <p:sp>
            <p:nvSpPr>
              <p:cNvPr id="419" name="Google Shape;419;p6"/>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6"/>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6"/>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6"/>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6"/>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6"/>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6"/>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6"/>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6"/>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6"/>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6"/>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6"/>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6"/>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6"/>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6"/>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6"/>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6"/>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6"/>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6"/>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6"/>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6"/>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6"/>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6"/>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6"/>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6"/>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6"/>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6"/>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6"/>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6"/>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6"/>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6"/>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6"/>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6"/>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6"/>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6"/>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6"/>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6"/>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6"/>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6"/>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6"/>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6"/>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6"/>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6"/>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6"/>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6"/>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6"/>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6"/>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 name="Google Shape;470;p6"/>
          <p:cNvGrpSpPr/>
          <p:nvPr/>
        </p:nvGrpSpPr>
        <p:grpSpPr>
          <a:xfrm rot="5400000">
            <a:off x="3794695" y="3373512"/>
            <a:ext cx="4143889" cy="6604850"/>
            <a:chOff x="1336575" y="1389950"/>
            <a:chExt cx="1583450" cy="2523825"/>
          </a:xfrm>
        </p:grpSpPr>
        <p:sp>
          <p:nvSpPr>
            <p:cNvPr id="471" name="Google Shape;471;p6"/>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72" name="Google Shape;472;p6"/>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6"/>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6"/>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6"/>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6"/>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6"/>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6"/>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6"/>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6"/>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6"/>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6"/>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6"/>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6"/>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6"/>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6"/>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 name="Google Shape;509;p6"/>
          <p:cNvGrpSpPr/>
          <p:nvPr/>
        </p:nvGrpSpPr>
        <p:grpSpPr>
          <a:xfrm>
            <a:off x="8243439" y="4320295"/>
            <a:ext cx="374657" cy="463150"/>
            <a:chOff x="8243489" y="4050570"/>
            <a:chExt cx="374657" cy="463150"/>
          </a:xfrm>
        </p:grpSpPr>
        <p:sp>
          <p:nvSpPr>
            <p:cNvPr id="510" name="Google Shape;510;p6"/>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512" name="Google Shape;512;p6"/>
          <p:cNvGrpSpPr/>
          <p:nvPr/>
        </p:nvGrpSpPr>
        <p:grpSpPr>
          <a:xfrm>
            <a:off x="366588" y="4512987"/>
            <a:ext cx="514249" cy="630515"/>
            <a:chOff x="366588" y="4512987"/>
            <a:chExt cx="514249" cy="630515"/>
          </a:xfrm>
        </p:grpSpPr>
        <p:grpSp>
          <p:nvGrpSpPr>
            <p:cNvPr id="513" name="Google Shape;513;p6"/>
            <p:cNvGrpSpPr/>
            <p:nvPr/>
          </p:nvGrpSpPr>
          <p:grpSpPr>
            <a:xfrm>
              <a:off x="366588" y="4512987"/>
              <a:ext cx="347653" cy="630515"/>
              <a:chOff x="3816307" y="2352225"/>
              <a:chExt cx="1213027" cy="2199981"/>
            </a:xfrm>
          </p:grpSpPr>
          <p:sp>
            <p:nvSpPr>
              <p:cNvPr id="514" name="Google Shape;514;p6"/>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6"/>
            <p:cNvGrpSpPr/>
            <p:nvPr/>
          </p:nvGrpSpPr>
          <p:grpSpPr>
            <a:xfrm>
              <a:off x="714046" y="4839586"/>
              <a:ext cx="166791" cy="302717"/>
              <a:chOff x="3816307" y="2352225"/>
              <a:chExt cx="1213027" cy="2199981"/>
            </a:xfrm>
          </p:grpSpPr>
          <p:sp>
            <p:nvSpPr>
              <p:cNvPr id="518" name="Google Shape;518;p6"/>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6"/>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1" name="Google Shape;521;p6"/>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22" name="Shape 522"/>
        <p:cNvGrpSpPr/>
        <p:nvPr/>
      </p:nvGrpSpPr>
      <p:grpSpPr>
        <a:xfrm>
          <a:off x="0" y="0"/>
          <a:ext cx="0" cy="0"/>
          <a:chOff x="0" y="0"/>
          <a:chExt cx="0" cy="0"/>
        </a:xfrm>
      </p:grpSpPr>
      <p:sp>
        <p:nvSpPr>
          <p:cNvPr id="523" name="Google Shape;523;p7"/>
          <p:cNvSpPr txBox="1"/>
          <p:nvPr>
            <p:ph type="title"/>
          </p:nvPr>
        </p:nvSpPr>
        <p:spPr>
          <a:xfrm>
            <a:off x="1032800" y="1028200"/>
            <a:ext cx="3327000" cy="572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4" name="Google Shape;524;p7"/>
          <p:cNvSpPr txBox="1"/>
          <p:nvPr>
            <p:ph idx="1" type="subTitle"/>
          </p:nvPr>
        </p:nvSpPr>
        <p:spPr>
          <a:xfrm>
            <a:off x="1032800" y="1600900"/>
            <a:ext cx="3327000" cy="185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sp>
        <p:nvSpPr>
          <p:cNvPr id="525" name="Google Shape;525;p7"/>
          <p:cNvSpPr/>
          <p:nvPr>
            <p:ph idx="2" type="pic"/>
          </p:nvPr>
        </p:nvSpPr>
        <p:spPr>
          <a:xfrm rot="573118">
            <a:off x="5391556" y="1391138"/>
            <a:ext cx="1513179" cy="2622381"/>
          </a:xfrm>
          <a:prstGeom prst="rect">
            <a:avLst/>
          </a:prstGeom>
          <a:noFill/>
          <a:ln>
            <a:noFill/>
          </a:ln>
        </p:spPr>
      </p:sp>
      <p:grpSp>
        <p:nvGrpSpPr>
          <p:cNvPr id="526" name="Google Shape;526;p7"/>
          <p:cNvGrpSpPr/>
          <p:nvPr/>
        </p:nvGrpSpPr>
        <p:grpSpPr>
          <a:xfrm>
            <a:off x="544013" y="4513064"/>
            <a:ext cx="750012" cy="630423"/>
            <a:chOff x="1507450" y="3919292"/>
            <a:chExt cx="953486" cy="801453"/>
          </a:xfrm>
        </p:grpSpPr>
        <p:grpSp>
          <p:nvGrpSpPr>
            <p:cNvPr id="527" name="Google Shape;527;p7"/>
            <p:cNvGrpSpPr/>
            <p:nvPr/>
          </p:nvGrpSpPr>
          <p:grpSpPr>
            <a:xfrm>
              <a:off x="1806988" y="3919292"/>
              <a:ext cx="441906" cy="801453"/>
              <a:chOff x="3816307" y="2352225"/>
              <a:chExt cx="1213027" cy="2199981"/>
            </a:xfrm>
          </p:grpSpPr>
          <p:sp>
            <p:nvSpPr>
              <p:cNvPr id="528" name="Google Shape;528;p7"/>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7"/>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7"/>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 name="Google Shape;531;p7"/>
            <p:cNvGrpSpPr/>
            <p:nvPr/>
          </p:nvGrpSpPr>
          <p:grpSpPr>
            <a:xfrm>
              <a:off x="2248899" y="4334549"/>
              <a:ext cx="212037" cy="384777"/>
              <a:chOff x="3816307" y="2352225"/>
              <a:chExt cx="1213027" cy="2199981"/>
            </a:xfrm>
          </p:grpSpPr>
          <p:sp>
            <p:nvSpPr>
              <p:cNvPr id="532" name="Google Shape;532;p7"/>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7"/>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7"/>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7"/>
            <p:cNvGrpSpPr/>
            <p:nvPr/>
          </p:nvGrpSpPr>
          <p:grpSpPr>
            <a:xfrm>
              <a:off x="1507450" y="4205080"/>
              <a:ext cx="212025" cy="514245"/>
              <a:chOff x="3816313" y="1611982"/>
              <a:chExt cx="1212958" cy="2940225"/>
            </a:xfrm>
          </p:grpSpPr>
          <p:sp>
            <p:nvSpPr>
              <p:cNvPr id="536" name="Google Shape;536;p7"/>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7"/>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7"/>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39" name="Shape 539"/>
        <p:cNvGrpSpPr/>
        <p:nvPr/>
      </p:nvGrpSpPr>
      <p:grpSpPr>
        <a:xfrm>
          <a:off x="0" y="0"/>
          <a:ext cx="0" cy="0"/>
          <a:chOff x="0" y="0"/>
          <a:chExt cx="0" cy="0"/>
        </a:xfrm>
      </p:grpSpPr>
      <p:sp>
        <p:nvSpPr>
          <p:cNvPr id="540" name="Google Shape;540;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1" name="Shape 541"/>
        <p:cNvGrpSpPr/>
        <p:nvPr/>
      </p:nvGrpSpPr>
      <p:grpSpPr>
        <a:xfrm>
          <a:off x="0" y="0"/>
          <a:ext cx="0" cy="0"/>
          <a:chOff x="0" y="0"/>
          <a:chExt cx="0" cy="0"/>
        </a:xfrm>
      </p:grpSpPr>
      <p:sp>
        <p:nvSpPr>
          <p:cNvPr id="542" name="Google Shape;542;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43" name="Google Shape;543;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4" name="Shape 544"/>
        <p:cNvGrpSpPr/>
        <p:nvPr/>
      </p:nvGrpSpPr>
      <p:grpSpPr>
        <a:xfrm>
          <a:off x="0" y="0"/>
          <a:ext cx="0" cy="0"/>
          <a:chOff x="0" y="0"/>
          <a:chExt cx="0" cy="0"/>
        </a:xfrm>
      </p:grpSpPr>
      <p:sp>
        <p:nvSpPr>
          <p:cNvPr id="545" name="Google Shape;545;p10"/>
          <p:cNvSpPr txBox="1"/>
          <p:nvPr>
            <p:ph type="title"/>
          </p:nvPr>
        </p:nvSpPr>
        <p:spPr>
          <a:xfrm>
            <a:off x="720000" y="4014450"/>
            <a:ext cx="7704000" cy="572700"/>
          </a:xfrm>
          <a:prstGeom prst="rect">
            <a:avLst/>
          </a:prstGeom>
          <a:solidFill>
            <a:schemeClr val="accent5"/>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3688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Poppins ExtraBold"/>
              <a:buNone/>
              <a:defRPr sz="3000">
                <a:solidFill>
                  <a:schemeClr val="dk1"/>
                </a:solidFill>
                <a:latin typeface="Poppins ExtraBold"/>
                <a:ea typeface="Poppins ExtraBold"/>
                <a:cs typeface="Poppins ExtraBold"/>
                <a:sym typeface="Poppins ExtraBold"/>
              </a:defRPr>
            </a:lvl1pPr>
            <a:lvl2pPr lvl="1"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2pPr>
            <a:lvl3pPr lvl="2"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3pPr>
            <a:lvl4pPr lvl="3"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4pPr>
            <a:lvl5pPr lvl="4"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5pPr>
            <a:lvl6pPr lvl="5"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6pPr>
            <a:lvl7pPr lvl="6"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7pPr>
            <a:lvl8pPr lvl="7"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8pPr>
            <a:lvl9pPr lvl="8"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indent="-304800" lvl="1" marL="9144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indent="-304800" lvl="2" marL="13716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indent="-304800" lvl="3" marL="1828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indent="-304800" lvl="4" marL="22860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indent="-304800" lvl="5" marL="27432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indent="-304800" lvl="6" marL="32004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indent="-304800" lvl="7" marL="36576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indent="-304800" lvl="8" marL="4114800">
              <a:lnSpc>
                <a:spcPct val="100000"/>
              </a:lnSpc>
              <a:spcBef>
                <a:spcPts val="1600"/>
              </a:spcBef>
              <a:spcAft>
                <a:spcPts val="1600"/>
              </a:spcAft>
              <a:buClr>
                <a:schemeClr val="dk1"/>
              </a:buClr>
              <a:buSzPts val="1200"/>
              <a:buFont typeface="DM Sans"/>
              <a:buChar char="■"/>
              <a:defRPr sz="1200">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976" name="Shape 1976"/>
        <p:cNvGrpSpPr/>
        <p:nvPr/>
      </p:nvGrpSpPr>
      <p:grpSpPr>
        <a:xfrm>
          <a:off x="0" y="0"/>
          <a:ext cx="0" cy="0"/>
          <a:chOff x="0" y="0"/>
          <a:chExt cx="0" cy="0"/>
        </a:xfrm>
      </p:grpSpPr>
      <p:sp>
        <p:nvSpPr>
          <p:cNvPr id="1977" name="Google Shape;1977;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978" name="Google Shape;1978;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 Id="rId3" Type="http://schemas.openxmlformats.org/officeDocument/2006/relationships/hyperlink" Target="https://docs.google.com/spreadsheets/d/1hmku_YjO9KQ6YDueYTkk_DrGM6Pcz-Kbi8LyhPiK9HU/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hmku_YjO9KQ6YDueYTkk_DrGM6Pcz-Kbi8LyhPiK9HU/copy" TargetMode="External"/><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1" Type="http://schemas.openxmlformats.org/officeDocument/2006/relationships/slide" Target="/ppt/slides/slide35.xm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2" Type="http://schemas.openxmlformats.org/officeDocument/2006/relationships/slide" Target="/ppt/slides/slide29.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7.xml"/><Relationship Id="rId4" Type="http://schemas.openxmlformats.org/officeDocument/2006/relationships/slide" Target="/ppt/slides/slide24.xml"/><Relationship Id="rId9" Type="http://schemas.openxmlformats.org/officeDocument/2006/relationships/slide" Target="/ppt/slides/slide20.xml"/><Relationship Id="rId15" Type="http://schemas.openxmlformats.org/officeDocument/2006/relationships/hyperlink" Target="http://bit.ly/30B07Gq" TargetMode="External"/><Relationship Id="rId14" Type="http://schemas.openxmlformats.org/officeDocument/2006/relationships/hyperlink" Target="https://bit.ly/3A1uf1Q" TargetMode="External"/><Relationship Id="rId17" Type="http://schemas.openxmlformats.org/officeDocument/2006/relationships/hyperlink" Target="https://www.freepik.com/?utm_source=slidesgo_template&amp;utm_medium=referral-link&amp;utm_campaign=promo-slide&amp;utm_term=slidesgo&amp;utm_content=freepik" TargetMode="External"/><Relationship Id="rId16" Type="http://schemas.openxmlformats.org/officeDocument/2006/relationships/hyperlink" Target="http://bit.ly/33VAFh3" TargetMode="External"/><Relationship Id="rId5" Type="http://schemas.openxmlformats.org/officeDocument/2006/relationships/slide" Target="/ppt/slides/slide24.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3.xml"/><Relationship Id="rId18" Type="http://schemas.openxmlformats.org/officeDocument/2006/relationships/hyperlink" Target="https://www.flaticon.com/?utm_source=slidesgo_template&amp;utm_medium=referral-link&amp;utm_campaign=promo-slide&amp;utm_term=slidesgo&amp;utm_content=flaticon" TargetMode="External"/><Relationship Id="rId7" Type="http://schemas.openxmlformats.org/officeDocument/2006/relationships/slide" Target="/ppt/slides/slide23.xml"/><Relationship Id="rId8" Type="http://schemas.openxmlformats.org/officeDocument/2006/relationships/slide" Target="/ppt/slides/slide2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hyperlink" Target="https://www.freepik.com/free-vector/traffic-roads-top-view-set_6127627.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hyperlink" Target="https://www.freepik.com/free-vector/taxi-app-interface-concept_7546974.htm/?utm_source=slidesgo_template&amp;utm_medium=referral-link&amp;utm_campaign=sg_resources&amp;utm_content=freepik" TargetMode="External"/><Relationship Id="rId4" Type="http://schemas.openxmlformats.org/officeDocument/2006/relationships/hyperlink" Target="https://www.freepik.com/free-vector/road-accident-infographic-flowchart_4017018.htm/?utm_source=slidesgo_template&amp;utm_medium=referral-link&amp;utm_campaign=sg_resources&amp;utm_content=freepik" TargetMode="External"/><Relationship Id="rId9" Type="http://schemas.openxmlformats.org/officeDocument/2006/relationships/image" Target="../media/image10.jpg"/><Relationship Id="rId5" Type="http://schemas.openxmlformats.org/officeDocument/2006/relationships/hyperlink" Target="https://www.freepik.com/free-vector/vector-illustration-situations-roads_4027487.htm/?utm_source=slidesgo_template&amp;utm_medium=referral-link&amp;utm_campaign=sg_resources&amp;utm_content=freepik" TargetMode="External"/><Relationship Id="rId6" Type="http://schemas.openxmlformats.org/officeDocument/2006/relationships/hyperlink" Target="https://www.freepik.com/free-vector/location-app-interface_10289185.htm/?utm_source=slidesgo_template&amp;utm_medium=referral-link&amp;utm_campaign=sg_resources&amp;utm_content=freepik" TargetMode="External"/><Relationship Id="rId7" Type="http://schemas.openxmlformats.org/officeDocument/2006/relationships/hyperlink" Target="https://www.flaticon.com/packs/car-accidents?word=car%20accident/?utm_source=slidesgo_template&amp;utm_medium=referral-link&amp;utm_campaign=sg_resources&amp;utm_content=flaticon" TargetMode="External"/><Relationship Id="rId8" Type="http://schemas.openxmlformats.org/officeDocument/2006/relationships/hyperlink" Target="https://www.flaticon.com/packs/motorway-13?word=traffic%20road/?utm_source=slidesgo_template&amp;utm_medium=referral-link&amp;utm_campaign=sg_resources&amp;utm_content=flaticon"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fonts.google.com/specimen/Poppins" TargetMode="External"/><Relationship Id="rId4" Type="http://schemas.openxmlformats.org/officeDocument/2006/relationships/hyperlink" Target="https://fonts.google.com/specimen/DM+Sans" TargetMode="External"/></Relationships>
</file>

<file path=ppt/slides/_rels/slide28.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5.png"/><Relationship Id="rId14" Type="http://schemas.openxmlformats.org/officeDocument/2006/relationships/image" Target="../media/image3.png"/><Relationship Id="rId17" Type="http://schemas.openxmlformats.org/officeDocument/2006/relationships/image" Target="../media/image7.png"/><Relationship Id="rId16" Type="http://schemas.openxmlformats.org/officeDocument/2006/relationships/image" Target="../media/image4.png"/><Relationship Id="rId5"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 Id="rId3" Type="http://schemas.openxmlformats.org/officeDocument/2006/relationships/hyperlink" Target="https://bit.ly/2ZjL1p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 Id="rId3" Type="http://schemas.openxmlformats.org/officeDocument/2006/relationships/hyperlink" Target="https://workspace.google.com/marketplace/app/icons_for_slides_docs/381578326502"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5" name="Shape 1985"/>
        <p:cNvGrpSpPr/>
        <p:nvPr/>
      </p:nvGrpSpPr>
      <p:grpSpPr>
        <a:xfrm>
          <a:off x="0" y="0"/>
          <a:ext cx="0" cy="0"/>
          <a:chOff x="0" y="0"/>
          <a:chExt cx="0" cy="0"/>
        </a:xfrm>
      </p:grpSpPr>
      <p:sp>
        <p:nvSpPr>
          <p:cNvPr id="1986" name="Google Shape;1986;p28"/>
          <p:cNvSpPr/>
          <p:nvPr/>
        </p:nvSpPr>
        <p:spPr>
          <a:xfrm>
            <a:off x="5167288" y="133603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8"/>
          <p:cNvSpPr txBox="1"/>
          <p:nvPr>
            <p:ph type="ctrTitle"/>
          </p:nvPr>
        </p:nvSpPr>
        <p:spPr>
          <a:xfrm>
            <a:off x="713225" y="781775"/>
            <a:ext cx="4783500" cy="243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Road Traffic Accident </a:t>
            </a:r>
            <a:r>
              <a:rPr lang="en" sz="3900"/>
              <a:t>Reporting App</a:t>
            </a:r>
            <a:r>
              <a:rPr lang="en" sz="4200"/>
              <a:t> </a:t>
            </a:r>
            <a:r>
              <a:rPr lang="en" sz="4100">
                <a:latin typeface="Poppins"/>
                <a:ea typeface="Poppins"/>
                <a:cs typeface="Poppins"/>
                <a:sym typeface="Poppins"/>
              </a:rPr>
              <a:t>Pitch Deck</a:t>
            </a:r>
            <a:endParaRPr sz="4100">
              <a:latin typeface="Poppins"/>
              <a:ea typeface="Poppins"/>
              <a:cs typeface="Poppins"/>
              <a:sym typeface="Poppins"/>
            </a:endParaRPr>
          </a:p>
        </p:txBody>
      </p:sp>
      <p:sp>
        <p:nvSpPr>
          <p:cNvPr id="1988" name="Google Shape;1988;p28"/>
          <p:cNvSpPr txBox="1"/>
          <p:nvPr>
            <p:ph idx="1" type="subTitle"/>
          </p:nvPr>
        </p:nvSpPr>
        <p:spPr>
          <a:xfrm>
            <a:off x="713225" y="3064025"/>
            <a:ext cx="47835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1989" name="Google Shape;1989;p28"/>
          <p:cNvGrpSpPr/>
          <p:nvPr/>
        </p:nvGrpSpPr>
        <p:grpSpPr>
          <a:xfrm>
            <a:off x="713181" y="582145"/>
            <a:ext cx="11949650" cy="4976633"/>
            <a:chOff x="713181" y="582145"/>
            <a:chExt cx="11949650" cy="4976633"/>
          </a:xfrm>
        </p:grpSpPr>
        <p:grpSp>
          <p:nvGrpSpPr>
            <p:cNvPr id="1990" name="Google Shape;1990;p28"/>
            <p:cNvGrpSpPr/>
            <p:nvPr/>
          </p:nvGrpSpPr>
          <p:grpSpPr>
            <a:xfrm>
              <a:off x="6279940" y="582145"/>
              <a:ext cx="6382891" cy="1623545"/>
              <a:chOff x="6371290" y="314120"/>
              <a:chExt cx="6382891" cy="1623545"/>
            </a:xfrm>
          </p:grpSpPr>
          <p:sp>
            <p:nvSpPr>
              <p:cNvPr id="1991" name="Google Shape;1991;p28"/>
              <p:cNvSpPr/>
              <p:nvPr/>
            </p:nvSpPr>
            <p:spPr>
              <a:xfrm flipH="1" rot="-5400000">
                <a:off x="8750963" y="-2065553"/>
                <a:ext cx="1623545" cy="6382891"/>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660000" dist="57150">
                  <a:schemeClr val="dk1">
                    <a:alpha val="3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2" name="Google Shape;1992;p28"/>
              <p:cNvGrpSpPr/>
              <p:nvPr/>
            </p:nvGrpSpPr>
            <p:grpSpPr>
              <a:xfrm flipH="1" rot="-5400000">
                <a:off x="8817700" y="-1773617"/>
                <a:ext cx="1257637" cy="5799004"/>
                <a:chOff x="3563222" y="101822"/>
                <a:chExt cx="1212180" cy="5125965"/>
              </a:xfrm>
            </p:grpSpPr>
            <p:sp>
              <p:nvSpPr>
                <p:cNvPr id="1993" name="Google Shape;1993;p28"/>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8"/>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8"/>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8"/>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8"/>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8"/>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8"/>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8"/>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8"/>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8"/>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8"/>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8"/>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8"/>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8"/>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8"/>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8"/>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8"/>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8"/>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8"/>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8"/>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8"/>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8"/>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8"/>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8"/>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8"/>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8"/>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8"/>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8"/>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8"/>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8"/>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8"/>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28"/>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28"/>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8"/>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8"/>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28"/>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28"/>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28"/>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28"/>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28"/>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28"/>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28"/>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28"/>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28"/>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8"/>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8"/>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8"/>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8"/>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8"/>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8"/>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8"/>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8"/>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8"/>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8"/>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8"/>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8"/>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8"/>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8"/>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8"/>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8"/>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8"/>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8"/>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8"/>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8"/>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8"/>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8"/>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8"/>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8"/>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8"/>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8"/>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8"/>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8"/>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8"/>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8"/>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8"/>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8"/>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8"/>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28"/>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28"/>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8"/>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8"/>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8"/>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8"/>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8"/>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77" name="Google Shape;2077;p28"/>
            <p:cNvGrpSpPr/>
            <p:nvPr/>
          </p:nvGrpSpPr>
          <p:grpSpPr>
            <a:xfrm>
              <a:off x="713181" y="3935229"/>
              <a:ext cx="6382937" cy="1623549"/>
              <a:chOff x="713181" y="3935229"/>
              <a:chExt cx="6382937" cy="1623549"/>
            </a:xfrm>
          </p:grpSpPr>
          <p:sp>
            <p:nvSpPr>
              <p:cNvPr id="2078" name="Google Shape;2078;p28"/>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9" name="Google Shape;2079;p28"/>
              <p:cNvGrpSpPr/>
              <p:nvPr/>
            </p:nvGrpSpPr>
            <p:grpSpPr>
              <a:xfrm flipH="1" rot="5400000">
                <a:off x="3392071" y="1847512"/>
                <a:ext cx="1257637" cy="5799004"/>
                <a:chOff x="3563222" y="101822"/>
                <a:chExt cx="1212180" cy="5125965"/>
              </a:xfrm>
            </p:grpSpPr>
            <p:sp>
              <p:nvSpPr>
                <p:cNvPr id="2080" name="Google Shape;2080;p28"/>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28"/>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8"/>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8"/>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8"/>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8"/>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8"/>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8"/>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8"/>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8"/>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8"/>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8"/>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8"/>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8"/>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8"/>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8"/>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8"/>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28"/>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8"/>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8"/>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8"/>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8"/>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8"/>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8"/>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8"/>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8"/>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8"/>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8"/>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8"/>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8"/>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8"/>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28"/>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28"/>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8"/>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8"/>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8"/>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8"/>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8"/>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8"/>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8"/>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8"/>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8"/>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8"/>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8"/>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8"/>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8"/>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8"/>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8"/>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8"/>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8"/>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8"/>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8"/>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8"/>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8"/>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8"/>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8"/>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8"/>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8"/>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8"/>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8"/>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8"/>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8"/>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8"/>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8"/>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8"/>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8"/>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8"/>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8"/>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8"/>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8"/>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8"/>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8"/>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8"/>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28"/>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28"/>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8"/>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8"/>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8"/>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8"/>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28"/>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28"/>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8"/>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8"/>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8"/>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164" name="Google Shape;2164;p28"/>
          <p:cNvGrpSpPr/>
          <p:nvPr/>
        </p:nvGrpSpPr>
        <p:grpSpPr>
          <a:xfrm>
            <a:off x="5496723" y="582148"/>
            <a:ext cx="2400229" cy="4155980"/>
            <a:chOff x="5496723" y="582148"/>
            <a:chExt cx="2400229" cy="4155980"/>
          </a:xfrm>
        </p:grpSpPr>
        <p:grpSp>
          <p:nvGrpSpPr>
            <p:cNvPr id="2165" name="Google Shape;2165;p28"/>
            <p:cNvGrpSpPr/>
            <p:nvPr/>
          </p:nvGrpSpPr>
          <p:grpSpPr>
            <a:xfrm rot="706112">
              <a:off x="5814837" y="1291729"/>
              <a:ext cx="1764001" cy="3301203"/>
              <a:chOff x="5120779" y="818439"/>
              <a:chExt cx="1836564" cy="3437000"/>
            </a:xfrm>
          </p:grpSpPr>
          <p:sp>
            <p:nvSpPr>
              <p:cNvPr id="2166" name="Google Shape;2166;p28"/>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28"/>
              <p:cNvSpPr/>
              <p:nvPr/>
            </p:nvSpPr>
            <p:spPr>
              <a:xfrm>
                <a:off x="5819675" y="947325"/>
                <a:ext cx="438600" cy="72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8"/>
              <p:cNvSpPr/>
              <p:nvPr/>
            </p:nvSpPr>
            <p:spPr>
              <a:xfrm>
                <a:off x="5878717" y="3947980"/>
                <a:ext cx="320700" cy="193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9" name="Google Shape;2169;p28"/>
            <p:cNvSpPr/>
            <p:nvPr/>
          </p:nvSpPr>
          <p:spPr>
            <a:xfrm>
              <a:off x="6489650" y="582148"/>
              <a:ext cx="1249500" cy="397200"/>
            </a:xfrm>
            <a:prstGeom prst="wedgeRectCallout">
              <a:avLst>
                <a:gd fmla="val -11597" name="adj1"/>
                <a:gd fmla="val 110983"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Poppins"/>
                  <a:ea typeface="Poppins"/>
                  <a:cs typeface="Poppins"/>
                  <a:sym typeface="Poppins"/>
                </a:rPr>
                <a:t>REPORT!</a:t>
              </a:r>
              <a:endParaRPr b="1" sz="1600">
                <a:solidFill>
                  <a:schemeClr val="accent5"/>
                </a:solidFill>
                <a:latin typeface="Poppins"/>
                <a:ea typeface="Poppins"/>
                <a:cs typeface="Poppins"/>
                <a:sym typeface="Poppins"/>
              </a:endParaRPr>
            </a:p>
          </p:txBody>
        </p:sp>
      </p:grpSp>
      <p:pic>
        <p:nvPicPr>
          <p:cNvPr id="2170" name="Google Shape;2170;p28"/>
          <p:cNvPicPr preferRelativeResize="0"/>
          <p:nvPr/>
        </p:nvPicPr>
        <p:blipFill rotWithShape="1">
          <a:blip r:embed="rId3">
            <a:alphaModFix/>
          </a:blip>
          <a:srcRect b="0" l="0" r="0" t="0"/>
          <a:stretch/>
        </p:blipFill>
        <p:spPr>
          <a:xfrm rot="706114">
            <a:off x="5933114" y="1540753"/>
            <a:ext cx="1551288" cy="268855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3" name="Shape 2553"/>
        <p:cNvGrpSpPr/>
        <p:nvPr/>
      </p:nvGrpSpPr>
      <p:grpSpPr>
        <a:xfrm>
          <a:off x="0" y="0"/>
          <a:ext cx="0" cy="0"/>
          <a:chOff x="0" y="0"/>
          <a:chExt cx="0" cy="0"/>
        </a:xfrm>
      </p:grpSpPr>
      <p:sp>
        <p:nvSpPr>
          <p:cNvPr id="2554" name="Google Shape;2554;p37"/>
          <p:cNvSpPr txBox="1"/>
          <p:nvPr>
            <p:ph idx="1" type="subTitle"/>
          </p:nvPr>
        </p:nvSpPr>
        <p:spPr>
          <a:xfrm>
            <a:off x="697594" y="2931227"/>
            <a:ext cx="3585900" cy="3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2555" name="Google Shape;2555;p37"/>
          <p:cNvSpPr txBox="1"/>
          <p:nvPr>
            <p:ph type="title"/>
          </p:nvPr>
        </p:nvSpPr>
        <p:spPr>
          <a:xfrm>
            <a:off x="697581" y="2119152"/>
            <a:ext cx="35859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2556" name="Google Shape;2556;p37"/>
          <p:cNvSpPr txBox="1"/>
          <p:nvPr>
            <p:ph idx="2" type="title"/>
          </p:nvPr>
        </p:nvSpPr>
        <p:spPr>
          <a:xfrm>
            <a:off x="2779044" y="539500"/>
            <a:ext cx="35859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2557" name="Google Shape;2557;p37"/>
          <p:cNvSpPr txBox="1"/>
          <p:nvPr>
            <p:ph idx="3" type="subTitle"/>
          </p:nvPr>
        </p:nvSpPr>
        <p:spPr>
          <a:xfrm>
            <a:off x="2779056" y="1351581"/>
            <a:ext cx="3585900" cy="3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2558" name="Google Shape;2558;p37"/>
          <p:cNvSpPr txBox="1"/>
          <p:nvPr>
            <p:ph idx="4" type="title"/>
          </p:nvPr>
        </p:nvSpPr>
        <p:spPr>
          <a:xfrm>
            <a:off x="4860506" y="2119152"/>
            <a:ext cx="35859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559" name="Google Shape;2559;p37"/>
          <p:cNvSpPr txBox="1"/>
          <p:nvPr>
            <p:ph idx="5" type="subTitle"/>
          </p:nvPr>
        </p:nvSpPr>
        <p:spPr>
          <a:xfrm>
            <a:off x="4860519" y="2931227"/>
            <a:ext cx="3585900" cy="3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2560" name="Google Shape;2560;p37"/>
          <p:cNvGrpSpPr/>
          <p:nvPr/>
        </p:nvGrpSpPr>
        <p:grpSpPr>
          <a:xfrm>
            <a:off x="6716836" y="3636679"/>
            <a:ext cx="1393922" cy="1217930"/>
            <a:chOff x="6716506" y="3643045"/>
            <a:chExt cx="1393922" cy="1217930"/>
          </a:xfrm>
        </p:grpSpPr>
        <p:sp>
          <p:nvSpPr>
            <p:cNvPr id="2561" name="Google Shape;2561;p37"/>
            <p:cNvSpPr/>
            <p:nvPr/>
          </p:nvSpPr>
          <p:spPr>
            <a:xfrm>
              <a:off x="6803029" y="4727175"/>
              <a:ext cx="1307400" cy="1338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562" name="Google Shape;2562;p37"/>
            <p:cNvGrpSpPr/>
            <p:nvPr/>
          </p:nvGrpSpPr>
          <p:grpSpPr>
            <a:xfrm>
              <a:off x="6716506" y="3643045"/>
              <a:ext cx="1307238" cy="1217922"/>
              <a:chOff x="7225131" y="3643045"/>
              <a:chExt cx="1307238" cy="1217922"/>
            </a:xfrm>
          </p:grpSpPr>
          <p:grpSp>
            <p:nvGrpSpPr>
              <p:cNvPr id="2563" name="Google Shape;2563;p37"/>
              <p:cNvGrpSpPr/>
              <p:nvPr/>
            </p:nvGrpSpPr>
            <p:grpSpPr>
              <a:xfrm>
                <a:off x="7797289" y="3643045"/>
                <a:ext cx="374657" cy="463150"/>
                <a:chOff x="8243489" y="4050570"/>
                <a:chExt cx="374657" cy="463150"/>
              </a:xfrm>
            </p:grpSpPr>
            <p:sp>
              <p:nvSpPr>
                <p:cNvPr id="2564" name="Google Shape;2564;p37"/>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7"/>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2566" name="Google Shape;2566;p37"/>
              <p:cNvGrpSpPr/>
              <p:nvPr/>
            </p:nvGrpSpPr>
            <p:grpSpPr>
              <a:xfrm>
                <a:off x="7225131" y="4174073"/>
                <a:ext cx="1307238" cy="686893"/>
                <a:chOff x="2194925" y="1462603"/>
                <a:chExt cx="5820293" cy="3058297"/>
              </a:xfrm>
            </p:grpSpPr>
            <p:sp>
              <p:nvSpPr>
                <p:cNvPr id="2567" name="Google Shape;2567;p37"/>
                <p:cNvSpPr/>
                <p:nvPr/>
              </p:nvSpPr>
              <p:spPr>
                <a:xfrm>
                  <a:off x="5201756" y="3320121"/>
                  <a:ext cx="733114" cy="701930"/>
                </a:xfrm>
                <a:custGeom>
                  <a:rect b="b" l="l" r="r" t="t"/>
                  <a:pathLst>
                    <a:path extrusionOk="0" h="2454" w="2563">
                      <a:moveTo>
                        <a:pt x="1484" y="1"/>
                      </a:moveTo>
                      <a:lnTo>
                        <a:pt x="1226" y="14"/>
                      </a:lnTo>
                      <a:cubicBezTo>
                        <a:pt x="546" y="43"/>
                        <a:pt x="0" y="615"/>
                        <a:pt x="29" y="1282"/>
                      </a:cubicBezTo>
                      <a:cubicBezTo>
                        <a:pt x="68" y="1944"/>
                        <a:pt x="610" y="2453"/>
                        <a:pt x="1281" y="2453"/>
                      </a:cubicBezTo>
                      <a:cubicBezTo>
                        <a:pt x="1299" y="2453"/>
                        <a:pt x="1318" y="2453"/>
                        <a:pt x="1337" y="2452"/>
                      </a:cubicBezTo>
                      <a:lnTo>
                        <a:pt x="1595" y="2439"/>
                      </a:lnTo>
                      <a:lnTo>
                        <a:pt x="1595" y="2413"/>
                      </a:lnTo>
                      <a:cubicBezTo>
                        <a:pt x="2154" y="2276"/>
                        <a:pt x="2563" y="1759"/>
                        <a:pt x="2533" y="1174"/>
                      </a:cubicBezTo>
                      <a:cubicBezTo>
                        <a:pt x="2507" y="586"/>
                        <a:pt x="2056" y="112"/>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7"/>
                <p:cNvSpPr/>
                <p:nvPr/>
              </p:nvSpPr>
              <p:spPr>
                <a:xfrm>
                  <a:off x="5327040" y="3319835"/>
                  <a:ext cx="631285" cy="698497"/>
                </a:xfrm>
                <a:custGeom>
                  <a:rect b="b" l="l" r="r" t="t"/>
                  <a:pathLst>
                    <a:path extrusionOk="0" h="2442" w="2207">
                      <a:moveTo>
                        <a:pt x="1089" y="1"/>
                      </a:moveTo>
                      <a:cubicBezTo>
                        <a:pt x="1075" y="1"/>
                        <a:pt x="1060" y="1"/>
                        <a:pt x="1046" y="2"/>
                      </a:cubicBezTo>
                      <a:cubicBezTo>
                        <a:pt x="448" y="31"/>
                        <a:pt x="0" y="587"/>
                        <a:pt x="26" y="1270"/>
                      </a:cubicBezTo>
                      <a:cubicBezTo>
                        <a:pt x="52" y="1921"/>
                        <a:pt x="532" y="2441"/>
                        <a:pt x="1114" y="2441"/>
                      </a:cubicBezTo>
                      <a:cubicBezTo>
                        <a:pt x="1129" y="2441"/>
                        <a:pt x="1143" y="2441"/>
                        <a:pt x="1157" y="2440"/>
                      </a:cubicBezTo>
                      <a:cubicBezTo>
                        <a:pt x="1742" y="2414"/>
                        <a:pt x="2206" y="1842"/>
                        <a:pt x="2177" y="1175"/>
                      </a:cubicBezTo>
                      <a:cubicBezTo>
                        <a:pt x="2139" y="509"/>
                        <a:pt x="1659"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7"/>
                <p:cNvSpPr/>
                <p:nvPr/>
              </p:nvSpPr>
              <p:spPr>
                <a:xfrm>
                  <a:off x="2439773" y="3390200"/>
                  <a:ext cx="732256" cy="702216"/>
                </a:xfrm>
                <a:custGeom>
                  <a:rect b="b" l="l" r="r" t="t"/>
                  <a:pathLst>
                    <a:path extrusionOk="0" h="2455" w="2560">
                      <a:moveTo>
                        <a:pt x="1484" y="1"/>
                      </a:moveTo>
                      <a:lnTo>
                        <a:pt x="1226" y="14"/>
                      </a:lnTo>
                      <a:cubicBezTo>
                        <a:pt x="533" y="43"/>
                        <a:pt x="1" y="615"/>
                        <a:pt x="27" y="1295"/>
                      </a:cubicBezTo>
                      <a:cubicBezTo>
                        <a:pt x="68" y="1937"/>
                        <a:pt x="599" y="2455"/>
                        <a:pt x="1257" y="2455"/>
                      </a:cubicBezTo>
                      <a:cubicBezTo>
                        <a:pt x="1282" y="2455"/>
                        <a:pt x="1308" y="2454"/>
                        <a:pt x="1334" y="2452"/>
                      </a:cubicBezTo>
                      <a:lnTo>
                        <a:pt x="1596" y="2439"/>
                      </a:lnTo>
                      <a:lnTo>
                        <a:pt x="1596" y="2426"/>
                      </a:lnTo>
                      <a:cubicBezTo>
                        <a:pt x="2151" y="2276"/>
                        <a:pt x="2560" y="1773"/>
                        <a:pt x="2534" y="1187"/>
                      </a:cubicBezTo>
                      <a:cubicBezTo>
                        <a:pt x="2508" y="602"/>
                        <a:pt x="2056" y="125"/>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7"/>
                <p:cNvSpPr/>
                <p:nvPr/>
              </p:nvSpPr>
              <p:spPr>
                <a:xfrm>
                  <a:off x="2564200" y="3390200"/>
                  <a:ext cx="631285" cy="698211"/>
                </a:xfrm>
                <a:custGeom>
                  <a:rect b="b" l="l" r="r" t="t"/>
                  <a:pathLst>
                    <a:path extrusionOk="0" h="2441" w="2207">
                      <a:moveTo>
                        <a:pt x="1091" y="0"/>
                      </a:moveTo>
                      <a:cubicBezTo>
                        <a:pt x="1077" y="0"/>
                        <a:pt x="1063" y="0"/>
                        <a:pt x="1049" y="1"/>
                      </a:cubicBezTo>
                      <a:cubicBezTo>
                        <a:pt x="451" y="30"/>
                        <a:pt x="0" y="602"/>
                        <a:pt x="30" y="1269"/>
                      </a:cubicBezTo>
                      <a:cubicBezTo>
                        <a:pt x="55" y="1933"/>
                        <a:pt x="535" y="2440"/>
                        <a:pt x="1117" y="2440"/>
                      </a:cubicBezTo>
                      <a:cubicBezTo>
                        <a:pt x="1131" y="2440"/>
                        <a:pt x="1146" y="2440"/>
                        <a:pt x="1161" y="2439"/>
                      </a:cubicBezTo>
                      <a:cubicBezTo>
                        <a:pt x="1746" y="2426"/>
                        <a:pt x="2207" y="1854"/>
                        <a:pt x="2167" y="1174"/>
                      </a:cubicBezTo>
                      <a:cubicBezTo>
                        <a:pt x="2142" y="520"/>
                        <a:pt x="1658" y="0"/>
                        <a:pt x="1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7"/>
                <p:cNvSpPr/>
                <p:nvPr/>
              </p:nvSpPr>
              <p:spPr>
                <a:xfrm>
                  <a:off x="2225817" y="2728312"/>
                  <a:ext cx="3709048" cy="1102665"/>
                </a:xfrm>
                <a:custGeom>
                  <a:rect b="b" l="l" r="r" t="t"/>
                  <a:pathLst>
                    <a:path extrusionOk="0" h="3855" w="12967">
                      <a:moveTo>
                        <a:pt x="12447" y="1"/>
                      </a:moveTo>
                      <a:lnTo>
                        <a:pt x="3432" y="367"/>
                      </a:lnTo>
                      <a:lnTo>
                        <a:pt x="2834" y="723"/>
                      </a:lnTo>
                      <a:lnTo>
                        <a:pt x="2327" y="586"/>
                      </a:lnTo>
                      <a:lnTo>
                        <a:pt x="1785" y="1008"/>
                      </a:lnTo>
                      <a:lnTo>
                        <a:pt x="0" y="1321"/>
                      </a:lnTo>
                      <a:lnTo>
                        <a:pt x="245" y="3855"/>
                      </a:lnTo>
                      <a:lnTo>
                        <a:pt x="4972" y="3815"/>
                      </a:lnTo>
                      <a:lnTo>
                        <a:pt x="12967" y="3459"/>
                      </a:lnTo>
                      <a:lnTo>
                        <a:pt x="12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7"/>
                <p:cNvSpPr/>
                <p:nvPr/>
              </p:nvSpPr>
              <p:spPr>
                <a:xfrm>
                  <a:off x="3207499" y="1547556"/>
                  <a:ext cx="2415015" cy="1285727"/>
                </a:xfrm>
                <a:custGeom>
                  <a:rect b="b" l="l" r="r" t="t"/>
                  <a:pathLst>
                    <a:path extrusionOk="0" h="4495" w="8443">
                      <a:moveTo>
                        <a:pt x="5978" y="0"/>
                      </a:moveTo>
                      <a:lnTo>
                        <a:pt x="2030" y="164"/>
                      </a:lnTo>
                      <a:lnTo>
                        <a:pt x="0" y="4495"/>
                      </a:lnTo>
                      <a:lnTo>
                        <a:pt x="8443" y="4142"/>
                      </a:lnTo>
                      <a:lnTo>
                        <a:pt x="59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7"/>
                <p:cNvSpPr/>
                <p:nvPr/>
              </p:nvSpPr>
              <p:spPr>
                <a:xfrm>
                  <a:off x="3615961" y="2728312"/>
                  <a:ext cx="4399257" cy="1091510"/>
                </a:xfrm>
                <a:custGeom>
                  <a:rect b="b" l="l" r="r" t="t"/>
                  <a:pathLst>
                    <a:path extrusionOk="0" h="3816" w="15380">
                      <a:moveTo>
                        <a:pt x="12313" y="1"/>
                      </a:moveTo>
                      <a:lnTo>
                        <a:pt x="3910" y="138"/>
                      </a:lnTo>
                      <a:lnTo>
                        <a:pt x="2821" y="641"/>
                      </a:lnTo>
                      <a:lnTo>
                        <a:pt x="1540" y="792"/>
                      </a:lnTo>
                      <a:lnTo>
                        <a:pt x="641" y="1334"/>
                      </a:lnTo>
                      <a:lnTo>
                        <a:pt x="0" y="1446"/>
                      </a:lnTo>
                      <a:lnTo>
                        <a:pt x="112" y="3815"/>
                      </a:lnTo>
                      <a:lnTo>
                        <a:pt x="15379" y="3145"/>
                      </a:lnTo>
                      <a:lnTo>
                        <a:pt x="14860" y="40"/>
                      </a:lnTo>
                      <a:lnTo>
                        <a:pt x="123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7"/>
                <p:cNvSpPr/>
                <p:nvPr/>
              </p:nvSpPr>
              <p:spPr>
                <a:xfrm>
                  <a:off x="4419156" y="1462603"/>
                  <a:ext cx="2672162" cy="1725935"/>
                </a:xfrm>
                <a:custGeom>
                  <a:rect b="b" l="l" r="r" t="t"/>
                  <a:pathLst>
                    <a:path extrusionOk="0" h="6034" w="9342">
                      <a:moveTo>
                        <a:pt x="8499" y="0"/>
                      </a:moveTo>
                      <a:lnTo>
                        <a:pt x="1742" y="297"/>
                      </a:lnTo>
                      <a:lnTo>
                        <a:pt x="1102" y="4563"/>
                      </a:lnTo>
                      <a:lnTo>
                        <a:pt x="0" y="6034"/>
                      </a:lnTo>
                      <a:lnTo>
                        <a:pt x="0" y="6034"/>
                      </a:lnTo>
                      <a:lnTo>
                        <a:pt x="9342" y="4426"/>
                      </a:lnTo>
                      <a:lnTo>
                        <a:pt x="84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7"/>
                <p:cNvSpPr/>
                <p:nvPr/>
              </p:nvSpPr>
              <p:spPr>
                <a:xfrm>
                  <a:off x="5731784" y="1536400"/>
                  <a:ext cx="1184767" cy="1192194"/>
                </a:xfrm>
                <a:custGeom>
                  <a:rect b="b" l="l" r="r" t="t"/>
                  <a:pathLst>
                    <a:path extrusionOk="0" h="4168" w="4142">
                      <a:moveTo>
                        <a:pt x="3583" y="0"/>
                      </a:moveTo>
                      <a:lnTo>
                        <a:pt x="0" y="164"/>
                      </a:lnTo>
                      <a:lnTo>
                        <a:pt x="177" y="4168"/>
                      </a:lnTo>
                      <a:lnTo>
                        <a:pt x="4142" y="3991"/>
                      </a:lnTo>
                      <a:lnTo>
                        <a:pt x="35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7"/>
                <p:cNvSpPr/>
                <p:nvPr/>
              </p:nvSpPr>
              <p:spPr>
                <a:xfrm>
                  <a:off x="4843636" y="1586743"/>
                  <a:ext cx="825790" cy="1181325"/>
                </a:xfrm>
                <a:custGeom>
                  <a:rect b="b" l="l" r="r" t="t"/>
                  <a:pathLst>
                    <a:path extrusionOk="0" h="4130" w="2887">
                      <a:moveTo>
                        <a:pt x="2710" y="1"/>
                      </a:moveTo>
                      <a:lnTo>
                        <a:pt x="464" y="96"/>
                      </a:lnTo>
                      <a:lnTo>
                        <a:pt x="0" y="4129"/>
                      </a:lnTo>
                      <a:lnTo>
                        <a:pt x="2886" y="4005"/>
                      </a:lnTo>
                      <a:lnTo>
                        <a:pt x="27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7"/>
                <p:cNvSpPr/>
                <p:nvPr/>
              </p:nvSpPr>
              <p:spPr>
                <a:xfrm>
                  <a:off x="5731784" y="1536400"/>
                  <a:ext cx="1102675" cy="545183"/>
                </a:xfrm>
                <a:custGeom>
                  <a:rect b="b" l="l" r="r" t="t"/>
                  <a:pathLst>
                    <a:path extrusionOk="0" h="1906" w="3855">
                      <a:moveTo>
                        <a:pt x="3583" y="0"/>
                      </a:moveTo>
                      <a:lnTo>
                        <a:pt x="0" y="164"/>
                      </a:lnTo>
                      <a:lnTo>
                        <a:pt x="82" y="1906"/>
                      </a:lnTo>
                      <a:lnTo>
                        <a:pt x="3854" y="1906"/>
                      </a:lnTo>
                      <a:lnTo>
                        <a:pt x="3583"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7"/>
                <p:cNvSpPr/>
                <p:nvPr/>
              </p:nvSpPr>
              <p:spPr>
                <a:xfrm>
                  <a:off x="4921153" y="1586743"/>
                  <a:ext cx="721101" cy="494841"/>
                </a:xfrm>
                <a:custGeom>
                  <a:rect b="b" l="l" r="r" t="t"/>
                  <a:pathLst>
                    <a:path extrusionOk="0" h="1730" w="2521">
                      <a:moveTo>
                        <a:pt x="2439" y="1"/>
                      </a:moveTo>
                      <a:lnTo>
                        <a:pt x="193" y="96"/>
                      </a:lnTo>
                      <a:lnTo>
                        <a:pt x="0" y="1730"/>
                      </a:lnTo>
                      <a:lnTo>
                        <a:pt x="2521" y="1730"/>
                      </a:lnTo>
                      <a:lnTo>
                        <a:pt x="2439" y="1"/>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7"/>
                <p:cNvSpPr/>
                <p:nvPr/>
              </p:nvSpPr>
              <p:spPr>
                <a:xfrm>
                  <a:off x="3207499" y="1626216"/>
                  <a:ext cx="1699063" cy="1207068"/>
                </a:xfrm>
                <a:custGeom>
                  <a:rect b="b" l="l" r="r" t="t"/>
                  <a:pathLst>
                    <a:path extrusionOk="0" h="4220" w="5940">
                      <a:moveTo>
                        <a:pt x="5939" y="0"/>
                      </a:moveTo>
                      <a:lnTo>
                        <a:pt x="1893" y="177"/>
                      </a:lnTo>
                      <a:lnTo>
                        <a:pt x="0" y="4220"/>
                      </a:lnTo>
                      <a:lnTo>
                        <a:pt x="5338" y="3991"/>
                      </a:lnTo>
                      <a:lnTo>
                        <a:pt x="59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7"/>
                <p:cNvSpPr/>
                <p:nvPr/>
              </p:nvSpPr>
              <p:spPr>
                <a:xfrm>
                  <a:off x="3702059" y="2284385"/>
                  <a:ext cx="1106107" cy="530309"/>
                </a:xfrm>
                <a:custGeom>
                  <a:rect b="b" l="l" r="r" t="t"/>
                  <a:pathLst>
                    <a:path extrusionOk="0" h="1854" w="3867">
                      <a:moveTo>
                        <a:pt x="3867" y="0"/>
                      </a:moveTo>
                      <a:lnTo>
                        <a:pt x="3200" y="804"/>
                      </a:lnTo>
                      <a:lnTo>
                        <a:pt x="2206" y="396"/>
                      </a:lnTo>
                      <a:lnTo>
                        <a:pt x="1540" y="1049"/>
                      </a:lnTo>
                      <a:lnTo>
                        <a:pt x="654" y="723"/>
                      </a:lnTo>
                      <a:lnTo>
                        <a:pt x="0" y="1853"/>
                      </a:lnTo>
                      <a:lnTo>
                        <a:pt x="0" y="1853"/>
                      </a:lnTo>
                      <a:lnTo>
                        <a:pt x="3609" y="1690"/>
                      </a:lnTo>
                      <a:lnTo>
                        <a:pt x="38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7"/>
                <p:cNvSpPr/>
                <p:nvPr/>
              </p:nvSpPr>
              <p:spPr>
                <a:xfrm>
                  <a:off x="3998394" y="3379330"/>
                  <a:ext cx="872414" cy="779445"/>
                </a:xfrm>
                <a:custGeom>
                  <a:rect b="b" l="l" r="r" t="t"/>
                  <a:pathLst>
                    <a:path extrusionOk="0" h="2725" w="3050">
                      <a:moveTo>
                        <a:pt x="1579" y="1"/>
                      </a:moveTo>
                      <a:cubicBezTo>
                        <a:pt x="1377" y="1"/>
                        <a:pt x="1173" y="45"/>
                        <a:pt x="981" y="134"/>
                      </a:cubicBezTo>
                      <a:lnTo>
                        <a:pt x="968" y="121"/>
                      </a:lnTo>
                      <a:lnTo>
                        <a:pt x="736" y="284"/>
                      </a:lnTo>
                      <a:cubicBezTo>
                        <a:pt x="134" y="748"/>
                        <a:pt x="0" y="1605"/>
                        <a:pt x="448" y="2206"/>
                      </a:cubicBezTo>
                      <a:cubicBezTo>
                        <a:pt x="710" y="2546"/>
                        <a:pt x="1113" y="2725"/>
                        <a:pt x="1523" y="2725"/>
                      </a:cubicBezTo>
                      <a:cubicBezTo>
                        <a:pt x="1819" y="2725"/>
                        <a:pt x="2118" y="2631"/>
                        <a:pt x="2370" y="2438"/>
                      </a:cubicBezTo>
                      <a:lnTo>
                        <a:pt x="2602" y="2275"/>
                      </a:lnTo>
                      <a:lnTo>
                        <a:pt x="2586" y="2245"/>
                      </a:lnTo>
                      <a:cubicBezTo>
                        <a:pt x="3011" y="1768"/>
                        <a:pt x="3050" y="1049"/>
                        <a:pt x="2654" y="529"/>
                      </a:cubicBezTo>
                      <a:cubicBezTo>
                        <a:pt x="2389" y="183"/>
                        <a:pt x="1990" y="1"/>
                        <a:pt x="1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7"/>
                <p:cNvSpPr/>
                <p:nvPr/>
              </p:nvSpPr>
              <p:spPr>
                <a:xfrm>
                  <a:off x="4106803" y="3349297"/>
                  <a:ext cx="799761" cy="741975"/>
                </a:xfrm>
                <a:custGeom>
                  <a:rect b="b" l="l" r="r" t="t"/>
                  <a:pathLst>
                    <a:path extrusionOk="0" h="2594" w="2796">
                      <a:moveTo>
                        <a:pt x="1250" y="0"/>
                      </a:moveTo>
                      <a:cubicBezTo>
                        <a:pt x="1013" y="0"/>
                        <a:pt x="782" y="73"/>
                        <a:pt x="589" y="226"/>
                      </a:cubicBezTo>
                      <a:cubicBezTo>
                        <a:pt x="56" y="621"/>
                        <a:pt x="0" y="1425"/>
                        <a:pt x="452" y="2010"/>
                      </a:cubicBezTo>
                      <a:cubicBezTo>
                        <a:pt x="735" y="2389"/>
                        <a:pt x="1155" y="2593"/>
                        <a:pt x="1561" y="2593"/>
                      </a:cubicBezTo>
                      <a:cubicBezTo>
                        <a:pt x="1796" y="2593"/>
                        <a:pt x="2027" y="2524"/>
                        <a:pt x="2223" y="2380"/>
                      </a:cubicBezTo>
                      <a:cubicBezTo>
                        <a:pt x="2740" y="1984"/>
                        <a:pt x="2795" y="1180"/>
                        <a:pt x="2344" y="582"/>
                      </a:cubicBezTo>
                      <a:cubicBezTo>
                        <a:pt x="2064" y="205"/>
                        <a:pt x="1648" y="0"/>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7"/>
                <p:cNvSpPr/>
                <p:nvPr/>
              </p:nvSpPr>
              <p:spPr>
                <a:xfrm>
                  <a:off x="4251824" y="3481731"/>
                  <a:ext cx="514295" cy="477678"/>
                </a:xfrm>
                <a:custGeom>
                  <a:rect b="b" l="l" r="r" t="t"/>
                  <a:pathLst>
                    <a:path extrusionOk="0" h="1670" w="1798">
                      <a:moveTo>
                        <a:pt x="800" y="1"/>
                      </a:moveTo>
                      <a:cubicBezTo>
                        <a:pt x="645" y="1"/>
                        <a:pt x="494" y="48"/>
                        <a:pt x="366" y="145"/>
                      </a:cubicBezTo>
                      <a:cubicBezTo>
                        <a:pt x="26" y="390"/>
                        <a:pt x="0" y="920"/>
                        <a:pt x="284" y="1302"/>
                      </a:cubicBezTo>
                      <a:cubicBezTo>
                        <a:pt x="465" y="1543"/>
                        <a:pt x="737" y="1669"/>
                        <a:pt x="998" y="1669"/>
                      </a:cubicBezTo>
                      <a:cubicBezTo>
                        <a:pt x="1152" y="1669"/>
                        <a:pt x="1302" y="1625"/>
                        <a:pt x="1429" y="1534"/>
                      </a:cubicBezTo>
                      <a:cubicBezTo>
                        <a:pt x="1755" y="1276"/>
                        <a:pt x="1798" y="756"/>
                        <a:pt x="1510" y="377"/>
                      </a:cubicBezTo>
                      <a:cubicBezTo>
                        <a:pt x="1323" y="130"/>
                        <a:pt x="1056"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7"/>
                <p:cNvSpPr/>
                <p:nvPr/>
              </p:nvSpPr>
              <p:spPr>
                <a:xfrm>
                  <a:off x="4391982" y="3613022"/>
                  <a:ext cx="233979" cy="215956"/>
                </a:xfrm>
                <a:custGeom>
                  <a:rect b="b" l="l" r="r" t="t"/>
                  <a:pathLst>
                    <a:path extrusionOk="0" h="755" w="818">
                      <a:moveTo>
                        <a:pt x="362" y="1"/>
                      </a:moveTo>
                      <a:cubicBezTo>
                        <a:pt x="293" y="1"/>
                        <a:pt x="225" y="22"/>
                        <a:pt x="164" y="69"/>
                      </a:cubicBezTo>
                      <a:cubicBezTo>
                        <a:pt x="13" y="176"/>
                        <a:pt x="0" y="408"/>
                        <a:pt x="134" y="585"/>
                      </a:cubicBezTo>
                      <a:cubicBezTo>
                        <a:pt x="213" y="696"/>
                        <a:pt x="334" y="754"/>
                        <a:pt x="449" y="754"/>
                      </a:cubicBezTo>
                      <a:cubicBezTo>
                        <a:pt x="517" y="754"/>
                        <a:pt x="583" y="734"/>
                        <a:pt x="638" y="693"/>
                      </a:cubicBezTo>
                      <a:cubicBezTo>
                        <a:pt x="788" y="572"/>
                        <a:pt x="818" y="340"/>
                        <a:pt x="680" y="163"/>
                      </a:cubicBezTo>
                      <a:cubicBezTo>
                        <a:pt x="594" y="61"/>
                        <a:pt x="477" y="1"/>
                        <a:pt x="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7"/>
                <p:cNvSpPr/>
                <p:nvPr/>
              </p:nvSpPr>
              <p:spPr>
                <a:xfrm>
                  <a:off x="6717185" y="3216576"/>
                  <a:ext cx="861259" cy="784594"/>
                </a:xfrm>
                <a:custGeom>
                  <a:rect b="b" l="l" r="r" t="t"/>
                  <a:pathLst>
                    <a:path extrusionOk="0" h="2743" w="3011">
                      <a:moveTo>
                        <a:pt x="1494" y="1"/>
                      </a:moveTo>
                      <a:cubicBezTo>
                        <a:pt x="1137" y="1"/>
                        <a:pt x="781" y="140"/>
                        <a:pt x="517" y="418"/>
                      </a:cubicBezTo>
                      <a:cubicBezTo>
                        <a:pt x="0" y="964"/>
                        <a:pt x="43" y="1834"/>
                        <a:pt x="599" y="2353"/>
                      </a:cubicBezTo>
                      <a:lnTo>
                        <a:pt x="805" y="2556"/>
                      </a:lnTo>
                      <a:lnTo>
                        <a:pt x="818" y="2530"/>
                      </a:lnTo>
                      <a:cubicBezTo>
                        <a:pt x="1045" y="2671"/>
                        <a:pt x="1302" y="2742"/>
                        <a:pt x="1558" y="2742"/>
                      </a:cubicBezTo>
                      <a:cubicBezTo>
                        <a:pt x="1917" y="2742"/>
                        <a:pt x="2272" y="2603"/>
                        <a:pt x="2534" y="2324"/>
                      </a:cubicBezTo>
                      <a:cubicBezTo>
                        <a:pt x="2985" y="1847"/>
                        <a:pt x="3011" y="1141"/>
                        <a:pt x="2642" y="608"/>
                      </a:cubicBezTo>
                      <a:lnTo>
                        <a:pt x="2671" y="582"/>
                      </a:lnTo>
                      <a:lnTo>
                        <a:pt x="2452" y="392"/>
                      </a:lnTo>
                      <a:cubicBezTo>
                        <a:pt x="2184" y="131"/>
                        <a:pt x="1838" y="1"/>
                        <a:pt x="1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7"/>
                <p:cNvSpPr/>
                <p:nvPr/>
              </p:nvSpPr>
              <p:spPr>
                <a:xfrm>
                  <a:off x="6810719" y="3298954"/>
                  <a:ext cx="807198" cy="732822"/>
                </a:xfrm>
                <a:custGeom>
                  <a:rect b="b" l="l" r="r" t="t"/>
                  <a:pathLst>
                    <a:path extrusionOk="0" h="2562" w="2822">
                      <a:moveTo>
                        <a:pt x="1580" y="1"/>
                      </a:moveTo>
                      <a:cubicBezTo>
                        <a:pt x="1217" y="1"/>
                        <a:pt x="836" y="158"/>
                        <a:pt x="546" y="457"/>
                      </a:cubicBezTo>
                      <a:cubicBezTo>
                        <a:pt x="26" y="1003"/>
                        <a:pt x="0" y="1804"/>
                        <a:pt x="478" y="2268"/>
                      </a:cubicBezTo>
                      <a:cubicBezTo>
                        <a:pt x="687" y="2466"/>
                        <a:pt x="958" y="2561"/>
                        <a:pt x="1241" y="2561"/>
                      </a:cubicBezTo>
                      <a:cubicBezTo>
                        <a:pt x="1604" y="2561"/>
                        <a:pt x="1985" y="2404"/>
                        <a:pt x="2275" y="2105"/>
                      </a:cubicBezTo>
                      <a:cubicBezTo>
                        <a:pt x="2779" y="1559"/>
                        <a:pt x="2821" y="758"/>
                        <a:pt x="2344" y="294"/>
                      </a:cubicBezTo>
                      <a:cubicBezTo>
                        <a:pt x="2135" y="96"/>
                        <a:pt x="1863" y="1"/>
                        <a:pt x="1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7"/>
                <p:cNvSpPr/>
                <p:nvPr/>
              </p:nvSpPr>
              <p:spPr>
                <a:xfrm>
                  <a:off x="6954596" y="3429959"/>
                  <a:ext cx="518300" cy="470814"/>
                </a:xfrm>
                <a:custGeom>
                  <a:rect b="b" l="l" r="r" t="t"/>
                  <a:pathLst>
                    <a:path extrusionOk="0" h="1646" w="1812">
                      <a:moveTo>
                        <a:pt x="1010" y="1"/>
                      </a:moveTo>
                      <a:cubicBezTo>
                        <a:pt x="778" y="1"/>
                        <a:pt x="532" y="101"/>
                        <a:pt x="341" y="300"/>
                      </a:cubicBezTo>
                      <a:cubicBezTo>
                        <a:pt x="14" y="653"/>
                        <a:pt x="1" y="1169"/>
                        <a:pt x="301" y="1457"/>
                      </a:cubicBezTo>
                      <a:cubicBezTo>
                        <a:pt x="440" y="1583"/>
                        <a:pt x="618" y="1645"/>
                        <a:pt x="802" y="1645"/>
                      </a:cubicBezTo>
                      <a:cubicBezTo>
                        <a:pt x="1034" y="1645"/>
                        <a:pt x="1276" y="1545"/>
                        <a:pt x="1459" y="1346"/>
                      </a:cubicBezTo>
                      <a:cubicBezTo>
                        <a:pt x="1785" y="1006"/>
                        <a:pt x="1812" y="476"/>
                        <a:pt x="1501" y="189"/>
                      </a:cubicBezTo>
                      <a:cubicBezTo>
                        <a:pt x="1368" y="63"/>
                        <a:pt x="1194" y="1"/>
                        <a:pt x="1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7"/>
                <p:cNvSpPr/>
                <p:nvPr/>
              </p:nvSpPr>
              <p:spPr>
                <a:xfrm>
                  <a:off x="7094755" y="3560105"/>
                  <a:ext cx="234265" cy="210522"/>
                </a:xfrm>
                <a:custGeom>
                  <a:rect b="b" l="l" r="r" t="t"/>
                  <a:pathLst>
                    <a:path extrusionOk="0" h="736" w="819">
                      <a:moveTo>
                        <a:pt x="461" y="0"/>
                      </a:moveTo>
                      <a:cubicBezTo>
                        <a:pt x="357" y="0"/>
                        <a:pt x="248" y="46"/>
                        <a:pt x="164" y="129"/>
                      </a:cubicBezTo>
                      <a:cubicBezTo>
                        <a:pt x="14" y="293"/>
                        <a:pt x="1" y="525"/>
                        <a:pt x="138" y="646"/>
                      </a:cubicBezTo>
                      <a:cubicBezTo>
                        <a:pt x="205" y="707"/>
                        <a:pt x="288" y="735"/>
                        <a:pt x="372" y="735"/>
                      </a:cubicBezTo>
                      <a:cubicBezTo>
                        <a:pt x="478" y="735"/>
                        <a:pt x="586" y="690"/>
                        <a:pt x="668" y="607"/>
                      </a:cubicBezTo>
                      <a:cubicBezTo>
                        <a:pt x="805" y="443"/>
                        <a:pt x="818" y="211"/>
                        <a:pt x="684" y="90"/>
                      </a:cubicBezTo>
                      <a:cubicBezTo>
                        <a:pt x="623" y="29"/>
                        <a:pt x="544" y="0"/>
                        <a:pt x="4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7"/>
                <p:cNvSpPr/>
                <p:nvPr/>
              </p:nvSpPr>
              <p:spPr>
                <a:xfrm>
                  <a:off x="2265004" y="3349011"/>
                  <a:ext cx="401311" cy="364123"/>
                </a:xfrm>
                <a:custGeom>
                  <a:rect b="b" l="l" r="r" t="t"/>
                  <a:pathLst>
                    <a:path extrusionOk="0" h="1273" w="1403">
                      <a:moveTo>
                        <a:pt x="700" y="1"/>
                      </a:moveTo>
                      <a:cubicBezTo>
                        <a:pt x="644" y="1"/>
                        <a:pt x="587" y="8"/>
                        <a:pt x="530" y="24"/>
                      </a:cubicBezTo>
                      <a:cubicBezTo>
                        <a:pt x="190" y="119"/>
                        <a:pt x="0" y="459"/>
                        <a:pt x="82" y="799"/>
                      </a:cubicBezTo>
                      <a:cubicBezTo>
                        <a:pt x="161" y="1082"/>
                        <a:pt x="420" y="1273"/>
                        <a:pt x="701" y="1273"/>
                      </a:cubicBezTo>
                      <a:cubicBezTo>
                        <a:pt x="757" y="1273"/>
                        <a:pt x="814" y="1265"/>
                        <a:pt x="870" y="1250"/>
                      </a:cubicBezTo>
                      <a:cubicBezTo>
                        <a:pt x="1210" y="1155"/>
                        <a:pt x="1403" y="812"/>
                        <a:pt x="1321" y="472"/>
                      </a:cubicBezTo>
                      <a:cubicBezTo>
                        <a:pt x="1242" y="189"/>
                        <a:pt x="981" y="1"/>
                        <a:pt x="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7"/>
                <p:cNvSpPr/>
                <p:nvPr/>
              </p:nvSpPr>
              <p:spPr>
                <a:xfrm>
                  <a:off x="2265004" y="3348438"/>
                  <a:ext cx="354687" cy="256287"/>
                </a:xfrm>
                <a:custGeom>
                  <a:rect b="b" l="l" r="r" t="t"/>
                  <a:pathLst>
                    <a:path extrusionOk="0" h="896" w="1240">
                      <a:moveTo>
                        <a:pt x="709" y="1"/>
                      </a:moveTo>
                      <a:cubicBezTo>
                        <a:pt x="651" y="1"/>
                        <a:pt x="591" y="9"/>
                        <a:pt x="530" y="26"/>
                      </a:cubicBezTo>
                      <a:cubicBezTo>
                        <a:pt x="190" y="121"/>
                        <a:pt x="0" y="461"/>
                        <a:pt x="82" y="801"/>
                      </a:cubicBezTo>
                      <a:cubicBezTo>
                        <a:pt x="95" y="843"/>
                        <a:pt x="108" y="869"/>
                        <a:pt x="121" y="895"/>
                      </a:cubicBezTo>
                      <a:cubicBezTo>
                        <a:pt x="134" y="882"/>
                        <a:pt x="134" y="882"/>
                        <a:pt x="147" y="869"/>
                      </a:cubicBezTo>
                      <a:cubicBezTo>
                        <a:pt x="203" y="830"/>
                        <a:pt x="327" y="869"/>
                        <a:pt x="435" y="814"/>
                      </a:cubicBezTo>
                      <a:cubicBezTo>
                        <a:pt x="543" y="748"/>
                        <a:pt x="491" y="637"/>
                        <a:pt x="504" y="529"/>
                      </a:cubicBezTo>
                      <a:lnTo>
                        <a:pt x="504" y="529"/>
                      </a:lnTo>
                      <a:cubicBezTo>
                        <a:pt x="587" y="573"/>
                        <a:pt x="663" y="591"/>
                        <a:pt x="734" y="591"/>
                      </a:cubicBezTo>
                      <a:cubicBezTo>
                        <a:pt x="931" y="591"/>
                        <a:pt x="1088" y="449"/>
                        <a:pt x="1239" y="297"/>
                      </a:cubicBezTo>
                      <a:cubicBezTo>
                        <a:pt x="1121" y="114"/>
                        <a:pt x="927" y="1"/>
                        <a:pt x="7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7"/>
                <p:cNvSpPr/>
                <p:nvPr/>
              </p:nvSpPr>
              <p:spPr>
                <a:xfrm>
                  <a:off x="3203495" y="3215432"/>
                  <a:ext cx="374423" cy="366125"/>
                </a:xfrm>
                <a:custGeom>
                  <a:rect b="b" l="l" r="r" t="t"/>
                  <a:pathLst>
                    <a:path extrusionOk="0" h="1280" w="1309">
                      <a:moveTo>
                        <a:pt x="650" y="0"/>
                      </a:moveTo>
                      <a:cubicBezTo>
                        <a:pt x="642" y="0"/>
                        <a:pt x="634" y="0"/>
                        <a:pt x="625" y="1"/>
                      </a:cubicBezTo>
                      <a:cubicBezTo>
                        <a:pt x="272" y="14"/>
                        <a:pt x="1" y="315"/>
                        <a:pt x="14" y="668"/>
                      </a:cubicBezTo>
                      <a:cubicBezTo>
                        <a:pt x="27" y="1011"/>
                        <a:pt x="311" y="1279"/>
                        <a:pt x="651" y="1279"/>
                      </a:cubicBezTo>
                      <a:cubicBezTo>
                        <a:pt x="661" y="1279"/>
                        <a:pt x="671" y="1279"/>
                        <a:pt x="681" y="1279"/>
                      </a:cubicBezTo>
                      <a:cubicBezTo>
                        <a:pt x="1034" y="1253"/>
                        <a:pt x="1308" y="968"/>
                        <a:pt x="1295" y="612"/>
                      </a:cubicBezTo>
                      <a:cubicBezTo>
                        <a:pt x="1279" y="267"/>
                        <a:pt x="995" y="0"/>
                        <a:pt x="6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7"/>
                <p:cNvSpPr/>
                <p:nvPr/>
              </p:nvSpPr>
              <p:spPr>
                <a:xfrm>
                  <a:off x="2225817" y="3106166"/>
                  <a:ext cx="1429615" cy="82378"/>
                </a:xfrm>
                <a:custGeom>
                  <a:rect b="b" l="l" r="r" t="t"/>
                  <a:pathLst>
                    <a:path extrusionOk="0" h="288" w="4998">
                      <a:moveTo>
                        <a:pt x="0" y="0"/>
                      </a:moveTo>
                      <a:lnTo>
                        <a:pt x="0" y="164"/>
                      </a:lnTo>
                      <a:lnTo>
                        <a:pt x="4998" y="288"/>
                      </a:lnTo>
                      <a:lnTo>
                        <a:pt x="4985" y="10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7"/>
                <p:cNvSpPr/>
                <p:nvPr/>
              </p:nvSpPr>
              <p:spPr>
                <a:xfrm>
                  <a:off x="2194925" y="3603297"/>
                  <a:ext cx="1663594" cy="432771"/>
                </a:xfrm>
                <a:custGeom>
                  <a:rect b="b" l="l" r="r" t="t"/>
                  <a:pathLst>
                    <a:path extrusionOk="0" h="1513" w="5816">
                      <a:moveTo>
                        <a:pt x="5472" y="1"/>
                      </a:moveTo>
                      <a:cubicBezTo>
                        <a:pt x="5455" y="1"/>
                        <a:pt x="5437" y="2"/>
                        <a:pt x="5420" y="4"/>
                      </a:cubicBezTo>
                      <a:lnTo>
                        <a:pt x="285" y="877"/>
                      </a:lnTo>
                      <a:cubicBezTo>
                        <a:pt x="121" y="903"/>
                        <a:pt x="0" y="1067"/>
                        <a:pt x="26" y="1247"/>
                      </a:cubicBezTo>
                      <a:cubicBezTo>
                        <a:pt x="49" y="1401"/>
                        <a:pt x="176" y="1512"/>
                        <a:pt x="326" y="1512"/>
                      </a:cubicBezTo>
                      <a:cubicBezTo>
                        <a:pt x="347" y="1512"/>
                        <a:pt x="370" y="1510"/>
                        <a:pt x="392" y="1505"/>
                      </a:cubicBezTo>
                      <a:lnTo>
                        <a:pt x="5527" y="632"/>
                      </a:lnTo>
                      <a:cubicBezTo>
                        <a:pt x="5704" y="606"/>
                        <a:pt x="5815" y="442"/>
                        <a:pt x="5786" y="266"/>
                      </a:cubicBezTo>
                      <a:cubicBezTo>
                        <a:pt x="5762" y="104"/>
                        <a:pt x="5627" y="1"/>
                        <a:pt x="54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7"/>
                <p:cNvSpPr/>
                <p:nvPr/>
              </p:nvSpPr>
              <p:spPr>
                <a:xfrm>
                  <a:off x="4691178" y="2757774"/>
                  <a:ext cx="429342" cy="406742"/>
                </a:xfrm>
                <a:custGeom>
                  <a:rect b="b" l="l" r="r" t="t"/>
                  <a:pathLst>
                    <a:path extrusionOk="0" h="1422" w="1501">
                      <a:moveTo>
                        <a:pt x="512" y="1"/>
                      </a:moveTo>
                      <a:cubicBezTo>
                        <a:pt x="487" y="1"/>
                        <a:pt x="460" y="11"/>
                        <a:pt x="438" y="35"/>
                      </a:cubicBezTo>
                      <a:lnTo>
                        <a:pt x="43" y="483"/>
                      </a:lnTo>
                      <a:cubicBezTo>
                        <a:pt x="0" y="525"/>
                        <a:pt x="0" y="578"/>
                        <a:pt x="43" y="620"/>
                      </a:cubicBezTo>
                      <a:lnTo>
                        <a:pt x="942" y="1395"/>
                      </a:lnTo>
                      <a:cubicBezTo>
                        <a:pt x="954" y="1414"/>
                        <a:pt x="972" y="1422"/>
                        <a:pt x="991" y="1422"/>
                      </a:cubicBezTo>
                      <a:cubicBezTo>
                        <a:pt x="1015" y="1422"/>
                        <a:pt x="1041" y="1411"/>
                        <a:pt x="1063" y="1395"/>
                      </a:cubicBezTo>
                      <a:lnTo>
                        <a:pt x="1471" y="934"/>
                      </a:lnTo>
                      <a:cubicBezTo>
                        <a:pt x="1501" y="891"/>
                        <a:pt x="1501" y="836"/>
                        <a:pt x="1458" y="810"/>
                      </a:cubicBezTo>
                      <a:lnTo>
                        <a:pt x="559" y="19"/>
                      </a:lnTo>
                      <a:cubicBezTo>
                        <a:pt x="548" y="7"/>
                        <a:pt x="531" y="1"/>
                        <a:pt x="5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7"/>
                <p:cNvSpPr/>
                <p:nvPr/>
              </p:nvSpPr>
              <p:spPr>
                <a:xfrm>
                  <a:off x="2225817" y="3066979"/>
                  <a:ext cx="1390428" cy="70365"/>
                </a:xfrm>
                <a:custGeom>
                  <a:rect b="b" l="l" r="r" t="t"/>
                  <a:pathLst>
                    <a:path extrusionOk="0" h="246" w="4861">
                      <a:moveTo>
                        <a:pt x="1716" y="0"/>
                      </a:moveTo>
                      <a:lnTo>
                        <a:pt x="0" y="137"/>
                      </a:lnTo>
                      <a:lnTo>
                        <a:pt x="4860" y="245"/>
                      </a:lnTo>
                      <a:lnTo>
                        <a:pt x="4860" y="245"/>
                      </a:lnTo>
                      <a:lnTo>
                        <a:pt x="3282" y="0"/>
                      </a:lnTo>
                      <a:lnTo>
                        <a:pt x="2438" y="69"/>
                      </a:lnTo>
                      <a:lnTo>
                        <a:pt x="17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7"/>
                <p:cNvSpPr/>
                <p:nvPr/>
              </p:nvSpPr>
              <p:spPr>
                <a:xfrm>
                  <a:off x="3604806" y="1797265"/>
                  <a:ext cx="494845" cy="487404"/>
                </a:xfrm>
                <a:custGeom>
                  <a:rect b="b" l="l" r="r" t="t"/>
                  <a:pathLst>
                    <a:path extrusionOk="0" h="1704" w="1730">
                      <a:moveTo>
                        <a:pt x="873" y="0"/>
                      </a:moveTo>
                      <a:lnTo>
                        <a:pt x="667" y="477"/>
                      </a:lnTo>
                      <a:lnTo>
                        <a:pt x="164" y="340"/>
                      </a:lnTo>
                      <a:lnTo>
                        <a:pt x="409" y="791"/>
                      </a:lnTo>
                      <a:lnTo>
                        <a:pt x="0" y="1089"/>
                      </a:lnTo>
                      <a:lnTo>
                        <a:pt x="504" y="1187"/>
                      </a:lnTo>
                      <a:lnTo>
                        <a:pt x="477" y="1703"/>
                      </a:lnTo>
                      <a:lnTo>
                        <a:pt x="477" y="1703"/>
                      </a:lnTo>
                      <a:lnTo>
                        <a:pt x="873" y="1363"/>
                      </a:lnTo>
                      <a:lnTo>
                        <a:pt x="1252" y="1703"/>
                      </a:lnTo>
                      <a:lnTo>
                        <a:pt x="1252" y="1703"/>
                      </a:lnTo>
                      <a:lnTo>
                        <a:pt x="1226" y="1187"/>
                      </a:lnTo>
                      <a:lnTo>
                        <a:pt x="1729" y="1089"/>
                      </a:lnTo>
                      <a:lnTo>
                        <a:pt x="1321" y="791"/>
                      </a:lnTo>
                      <a:lnTo>
                        <a:pt x="1566" y="340"/>
                      </a:lnTo>
                      <a:lnTo>
                        <a:pt x="1063" y="477"/>
                      </a:lnTo>
                      <a:lnTo>
                        <a:pt x="8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7"/>
                <p:cNvSpPr/>
                <p:nvPr/>
              </p:nvSpPr>
              <p:spPr>
                <a:xfrm>
                  <a:off x="5377383" y="2844443"/>
                  <a:ext cx="253715" cy="134436"/>
                </a:xfrm>
                <a:custGeom>
                  <a:rect b="b" l="l" r="r" t="t"/>
                  <a:pathLst>
                    <a:path extrusionOk="0" h="470" w="887">
                      <a:moveTo>
                        <a:pt x="707" y="1"/>
                      </a:moveTo>
                      <a:cubicBezTo>
                        <a:pt x="698" y="1"/>
                        <a:pt x="689" y="2"/>
                        <a:pt x="680" y="3"/>
                      </a:cubicBezTo>
                      <a:lnTo>
                        <a:pt x="121" y="193"/>
                      </a:lnTo>
                      <a:cubicBezTo>
                        <a:pt x="40" y="206"/>
                        <a:pt x="1" y="288"/>
                        <a:pt x="27" y="369"/>
                      </a:cubicBezTo>
                      <a:cubicBezTo>
                        <a:pt x="50" y="430"/>
                        <a:pt x="105" y="470"/>
                        <a:pt x="174" y="470"/>
                      </a:cubicBezTo>
                      <a:cubicBezTo>
                        <a:pt x="184" y="470"/>
                        <a:pt x="193" y="469"/>
                        <a:pt x="203" y="467"/>
                      </a:cubicBezTo>
                      <a:lnTo>
                        <a:pt x="762" y="275"/>
                      </a:lnTo>
                      <a:cubicBezTo>
                        <a:pt x="844" y="262"/>
                        <a:pt x="886" y="180"/>
                        <a:pt x="857" y="98"/>
                      </a:cubicBezTo>
                      <a:cubicBezTo>
                        <a:pt x="834" y="38"/>
                        <a:pt x="769" y="1"/>
                        <a:pt x="7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7"/>
                <p:cNvSpPr/>
                <p:nvPr/>
              </p:nvSpPr>
              <p:spPr>
                <a:xfrm>
                  <a:off x="6603914" y="2778941"/>
                  <a:ext cx="249997" cy="90101"/>
                </a:xfrm>
                <a:custGeom>
                  <a:rect b="b" l="l" r="r" t="t"/>
                  <a:pathLst>
                    <a:path extrusionOk="0" h="315" w="874">
                      <a:moveTo>
                        <a:pt x="151" y="0"/>
                      </a:moveTo>
                      <a:cubicBezTo>
                        <a:pt x="70" y="0"/>
                        <a:pt x="1" y="69"/>
                        <a:pt x="1" y="138"/>
                      </a:cubicBezTo>
                      <a:cubicBezTo>
                        <a:pt x="1" y="219"/>
                        <a:pt x="57" y="288"/>
                        <a:pt x="138" y="288"/>
                      </a:cubicBezTo>
                      <a:lnTo>
                        <a:pt x="723" y="314"/>
                      </a:lnTo>
                      <a:cubicBezTo>
                        <a:pt x="805" y="314"/>
                        <a:pt x="874" y="258"/>
                        <a:pt x="874" y="177"/>
                      </a:cubicBezTo>
                      <a:cubicBezTo>
                        <a:pt x="874" y="95"/>
                        <a:pt x="818" y="26"/>
                        <a:pt x="736" y="26"/>
                      </a:cubicBezTo>
                      <a:lnTo>
                        <a:pt x="1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7"/>
                <p:cNvSpPr/>
                <p:nvPr/>
              </p:nvSpPr>
              <p:spPr>
                <a:xfrm>
                  <a:off x="2236973" y="4317814"/>
                  <a:ext cx="238555" cy="120993"/>
                </a:xfrm>
                <a:custGeom>
                  <a:rect b="b" l="l" r="r" t="t"/>
                  <a:pathLst>
                    <a:path extrusionOk="0" h="423" w="834">
                      <a:moveTo>
                        <a:pt x="451" y="0"/>
                      </a:moveTo>
                      <a:cubicBezTo>
                        <a:pt x="438" y="0"/>
                        <a:pt x="0" y="314"/>
                        <a:pt x="0" y="314"/>
                      </a:cubicBezTo>
                      <a:cubicBezTo>
                        <a:pt x="0" y="314"/>
                        <a:pt x="69" y="422"/>
                        <a:pt x="219" y="422"/>
                      </a:cubicBezTo>
                      <a:lnTo>
                        <a:pt x="834" y="422"/>
                      </a:lnTo>
                      <a:lnTo>
                        <a:pt x="4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7"/>
                <p:cNvSpPr/>
                <p:nvPr/>
              </p:nvSpPr>
              <p:spPr>
                <a:xfrm>
                  <a:off x="3612243" y="4317814"/>
                  <a:ext cx="149026" cy="117274"/>
                </a:xfrm>
                <a:custGeom>
                  <a:rect b="b" l="l" r="r" t="t"/>
                  <a:pathLst>
                    <a:path extrusionOk="0" h="410" w="521">
                      <a:moveTo>
                        <a:pt x="30" y="0"/>
                      </a:moveTo>
                      <a:lnTo>
                        <a:pt x="0" y="246"/>
                      </a:lnTo>
                      <a:lnTo>
                        <a:pt x="112" y="409"/>
                      </a:lnTo>
                      <a:lnTo>
                        <a:pt x="383" y="285"/>
                      </a:lnTo>
                      <a:lnTo>
                        <a:pt x="520" y="151"/>
                      </a:lnTo>
                      <a:lnTo>
                        <a:pt x="259" y="56"/>
                      </a:lnTo>
                      <a:lnTo>
                        <a:pt x="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7"/>
                <p:cNvSpPr/>
                <p:nvPr/>
              </p:nvSpPr>
              <p:spPr>
                <a:xfrm>
                  <a:off x="2533308" y="4240299"/>
                  <a:ext cx="93820" cy="70365"/>
                </a:xfrm>
                <a:custGeom>
                  <a:rect b="b" l="l" r="r" t="t"/>
                  <a:pathLst>
                    <a:path extrusionOk="0" h="246" w="328">
                      <a:moveTo>
                        <a:pt x="164" y="0"/>
                      </a:moveTo>
                      <a:cubicBezTo>
                        <a:pt x="164" y="0"/>
                        <a:pt x="13" y="95"/>
                        <a:pt x="0" y="108"/>
                      </a:cubicBezTo>
                      <a:lnTo>
                        <a:pt x="27" y="190"/>
                      </a:lnTo>
                      <a:lnTo>
                        <a:pt x="138" y="245"/>
                      </a:lnTo>
                      <a:lnTo>
                        <a:pt x="327" y="216"/>
                      </a:lnTo>
                      <a:lnTo>
                        <a:pt x="301" y="95"/>
                      </a:lnTo>
                      <a:lnTo>
                        <a:pt x="1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7"/>
                <p:cNvSpPr/>
                <p:nvPr/>
              </p:nvSpPr>
              <p:spPr>
                <a:xfrm>
                  <a:off x="2420037" y="4461691"/>
                  <a:ext cx="117275" cy="59209"/>
                </a:xfrm>
                <a:custGeom>
                  <a:rect b="b" l="l" r="r" t="t"/>
                  <a:pathLst>
                    <a:path extrusionOk="0" h="207" w="410">
                      <a:moveTo>
                        <a:pt x="1" y="1"/>
                      </a:moveTo>
                      <a:lnTo>
                        <a:pt x="83" y="207"/>
                      </a:lnTo>
                      <a:lnTo>
                        <a:pt x="328" y="164"/>
                      </a:lnTo>
                      <a:lnTo>
                        <a:pt x="409" y="1"/>
                      </a:lnTo>
                      <a:lnTo>
                        <a:pt x="207" y="2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37"/>
                <p:cNvSpPr/>
                <p:nvPr/>
              </p:nvSpPr>
              <p:spPr>
                <a:xfrm>
                  <a:off x="3312189" y="4177657"/>
                  <a:ext cx="148739" cy="140443"/>
                </a:xfrm>
                <a:custGeom>
                  <a:rect b="b" l="l" r="r" t="t"/>
                  <a:pathLst>
                    <a:path extrusionOk="0" h="491" w="520">
                      <a:moveTo>
                        <a:pt x="464" y="0"/>
                      </a:moveTo>
                      <a:cubicBezTo>
                        <a:pt x="451" y="0"/>
                        <a:pt x="327" y="95"/>
                        <a:pt x="327" y="95"/>
                      </a:cubicBezTo>
                      <a:lnTo>
                        <a:pt x="0" y="69"/>
                      </a:lnTo>
                      <a:lnTo>
                        <a:pt x="219" y="245"/>
                      </a:lnTo>
                      <a:lnTo>
                        <a:pt x="232" y="490"/>
                      </a:lnTo>
                      <a:lnTo>
                        <a:pt x="520" y="271"/>
                      </a:lnTo>
                      <a:lnTo>
                        <a:pt x="4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37"/>
                <p:cNvSpPr/>
                <p:nvPr/>
              </p:nvSpPr>
              <p:spPr>
                <a:xfrm>
                  <a:off x="2619405" y="4282346"/>
                  <a:ext cx="131863" cy="116988"/>
                </a:xfrm>
                <a:custGeom>
                  <a:rect b="b" l="l" r="r" t="t"/>
                  <a:pathLst>
                    <a:path extrusionOk="0" h="409" w="461">
                      <a:moveTo>
                        <a:pt x="461" y="0"/>
                      </a:moveTo>
                      <a:cubicBezTo>
                        <a:pt x="448" y="0"/>
                        <a:pt x="327" y="82"/>
                        <a:pt x="327" y="82"/>
                      </a:cubicBezTo>
                      <a:lnTo>
                        <a:pt x="95" y="138"/>
                      </a:lnTo>
                      <a:lnTo>
                        <a:pt x="0" y="314"/>
                      </a:lnTo>
                      <a:lnTo>
                        <a:pt x="232" y="409"/>
                      </a:lnTo>
                      <a:lnTo>
                        <a:pt x="435" y="343"/>
                      </a:lnTo>
                      <a:lnTo>
                        <a:pt x="4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7"/>
                <p:cNvSpPr/>
                <p:nvPr/>
              </p:nvSpPr>
              <p:spPr>
                <a:xfrm>
                  <a:off x="2587369" y="4426794"/>
                  <a:ext cx="104118" cy="85811"/>
                </a:xfrm>
                <a:custGeom>
                  <a:rect b="b" l="l" r="r" t="t"/>
                  <a:pathLst>
                    <a:path extrusionOk="0" h="300" w="364">
                      <a:moveTo>
                        <a:pt x="168" y="0"/>
                      </a:moveTo>
                      <a:cubicBezTo>
                        <a:pt x="167" y="0"/>
                        <a:pt x="166" y="1"/>
                        <a:pt x="164" y="2"/>
                      </a:cubicBezTo>
                      <a:cubicBezTo>
                        <a:pt x="151" y="15"/>
                        <a:pt x="17" y="110"/>
                        <a:pt x="1" y="136"/>
                      </a:cubicBezTo>
                      <a:lnTo>
                        <a:pt x="112" y="136"/>
                      </a:lnTo>
                      <a:lnTo>
                        <a:pt x="138" y="299"/>
                      </a:lnTo>
                      <a:cubicBezTo>
                        <a:pt x="138" y="299"/>
                        <a:pt x="247" y="258"/>
                        <a:pt x="308" y="258"/>
                      </a:cubicBezTo>
                      <a:cubicBezTo>
                        <a:pt x="315" y="258"/>
                        <a:pt x="322" y="259"/>
                        <a:pt x="328" y="260"/>
                      </a:cubicBezTo>
                      <a:cubicBezTo>
                        <a:pt x="330" y="261"/>
                        <a:pt x="331" y="261"/>
                        <a:pt x="333" y="261"/>
                      </a:cubicBezTo>
                      <a:cubicBezTo>
                        <a:pt x="364" y="261"/>
                        <a:pt x="288" y="122"/>
                        <a:pt x="262" y="110"/>
                      </a:cubicBezTo>
                      <a:cubicBezTo>
                        <a:pt x="235" y="98"/>
                        <a:pt x="188" y="0"/>
                        <a:pt x="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7"/>
                <p:cNvSpPr/>
                <p:nvPr/>
              </p:nvSpPr>
              <p:spPr>
                <a:xfrm>
                  <a:off x="3511272" y="4146765"/>
                  <a:ext cx="116989" cy="70365"/>
                </a:xfrm>
                <a:custGeom>
                  <a:rect b="b" l="l" r="r" t="t"/>
                  <a:pathLst>
                    <a:path extrusionOk="0" h="246" w="409">
                      <a:moveTo>
                        <a:pt x="0" y="0"/>
                      </a:moveTo>
                      <a:lnTo>
                        <a:pt x="69" y="245"/>
                      </a:lnTo>
                      <a:lnTo>
                        <a:pt x="327" y="190"/>
                      </a:lnTo>
                      <a:lnTo>
                        <a:pt x="409" y="0"/>
                      </a:lnTo>
                      <a:lnTo>
                        <a:pt x="190" y="26"/>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0" name="Shape 2610"/>
        <p:cNvGrpSpPr/>
        <p:nvPr/>
      </p:nvGrpSpPr>
      <p:grpSpPr>
        <a:xfrm>
          <a:off x="0" y="0"/>
          <a:ext cx="0" cy="0"/>
          <a:chOff x="0" y="0"/>
          <a:chExt cx="0" cy="0"/>
        </a:xfrm>
      </p:grpSpPr>
      <p:grpSp>
        <p:nvGrpSpPr>
          <p:cNvPr id="2611" name="Google Shape;2611;p38"/>
          <p:cNvGrpSpPr/>
          <p:nvPr/>
        </p:nvGrpSpPr>
        <p:grpSpPr>
          <a:xfrm rot="10800000">
            <a:off x="226516" y="-1367080"/>
            <a:ext cx="2326748" cy="4379995"/>
            <a:chOff x="5492025" y="895275"/>
            <a:chExt cx="2055612" cy="3869595"/>
          </a:xfrm>
        </p:grpSpPr>
        <p:sp>
          <p:nvSpPr>
            <p:cNvPr id="2612" name="Google Shape;2612;p38"/>
            <p:cNvSpPr/>
            <p:nvPr/>
          </p:nvSpPr>
          <p:spPr>
            <a:xfrm>
              <a:off x="5492025" y="895275"/>
              <a:ext cx="2055612" cy="3869595"/>
            </a:xfrm>
            <a:custGeom>
              <a:rect b="b" l="l" r="r" t="t"/>
              <a:pathLst>
                <a:path extrusionOk="0" h="31789" w="16887">
                  <a:moveTo>
                    <a:pt x="3773" y="0"/>
                  </a:moveTo>
                  <a:cubicBezTo>
                    <a:pt x="1687" y="0"/>
                    <a:pt x="1" y="1687"/>
                    <a:pt x="1" y="3759"/>
                  </a:cubicBezTo>
                  <a:lnTo>
                    <a:pt x="1" y="15729"/>
                  </a:lnTo>
                  <a:lnTo>
                    <a:pt x="14" y="15729"/>
                  </a:lnTo>
                  <a:lnTo>
                    <a:pt x="14" y="31788"/>
                  </a:lnTo>
                  <a:lnTo>
                    <a:pt x="2874" y="31788"/>
                  </a:lnTo>
                  <a:lnTo>
                    <a:pt x="2874" y="13157"/>
                  </a:lnTo>
                  <a:lnTo>
                    <a:pt x="2861" y="13157"/>
                  </a:lnTo>
                  <a:lnTo>
                    <a:pt x="2861" y="3759"/>
                  </a:lnTo>
                  <a:cubicBezTo>
                    <a:pt x="2861" y="3269"/>
                    <a:pt x="3269" y="2860"/>
                    <a:pt x="3773" y="2860"/>
                  </a:cubicBezTo>
                  <a:cubicBezTo>
                    <a:pt x="4276" y="2860"/>
                    <a:pt x="4684" y="3269"/>
                    <a:pt x="4684" y="3759"/>
                  </a:cubicBezTo>
                  <a:lnTo>
                    <a:pt x="4671" y="12748"/>
                  </a:lnTo>
                  <a:cubicBezTo>
                    <a:pt x="4671" y="14817"/>
                    <a:pt x="6374" y="16507"/>
                    <a:pt x="8443" y="16507"/>
                  </a:cubicBezTo>
                  <a:cubicBezTo>
                    <a:pt x="10525" y="16507"/>
                    <a:pt x="12215" y="14817"/>
                    <a:pt x="12215" y="12748"/>
                  </a:cubicBezTo>
                  <a:lnTo>
                    <a:pt x="12215" y="3759"/>
                  </a:lnTo>
                  <a:cubicBezTo>
                    <a:pt x="12215" y="3269"/>
                    <a:pt x="12624" y="2860"/>
                    <a:pt x="13114" y="2860"/>
                  </a:cubicBezTo>
                  <a:cubicBezTo>
                    <a:pt x="13618" y="2860"/>
                    <a:pt x="14026" y="3269"/>
                    <a:pt x="14026" y="3759"/>
                  </a:cubicBezTo>
                  <a:lnTo>
                    <a:pt x="14026" y="13157"/>
                  </a:lnTo>
                  <a:lnTo>
                    <a:pt x="14026" y="31788"/>
                  </a:lnTo>
                  <a:lnTo>
                    <a:pt x="16886" y="31788"/>
                  </a:lnTo>
                  <a:lnTo>
                    <a:pt x="16886" y="15729"/>
                  </a:lnTo>
                  <a:lnTo>
                    <a:pt x="16886" y="3759"/>
                  </a:lnTo>
                  <a:cubicBezTo>
                    <a:pt x="16886" y="1687"/>
                    <a:pt x="15200" y="0"/>
                    <a:pt x="13114" y="0"/>
                  </a:cubicBezTo>
                  <a:cubicBezTo>
                    <a:pt x="11045" y="0"/>
                    <a:pt x="9355" y="1687"/>
                    <a:pt x="9355" y="3759"/>
                  </a:cubicBezTo>
                  <a:lnTo>
                    <a:pt x="9355" y="12748"/>
                  </a:lnTo>
                  <a:cubicBezTo>
                    <a:pt x="9355" y="13209"/>
                    <a:pt x="9002" y="13591"/>
                    <a:pt x="8564" y="13647"/>
                  </a:cubicBezTo>
                  <a:lnTo>
                    <a:pt x="8336" y="13647"/>
                  </a:lnTo>
                  <a:cubicBezTo>
                    <a:pt x="7884" y="13591"/>
                    <a:pt x="7531" y="13209"/>
                    <a:pt x="7531" y="12748"/>
                  </a:cubicBezTo>
                  <a:lnTo>
                    <a:pt x="7531" y="3759"/>
                  </a:lnTo>
                  <a:cubicBezTo>
                    <a:pt x="7531" y="1687"/>
                    <a:pt x="5842" y="0"/>
                    <a:pt x="3773"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613" name="Google Shape;2613;p38"/>
            <p:cNvGrpSpPr/>
            <p:nvPr/>
          </p:nvGrpSpPr>
          <p:grpSpPr>
            <a:xfrm>
              <a:off x="5659156" y="1062406"/>
              <a:ext cx="1720973" cy="3496726"/>
              <a:chOff x="5659156" y="1062406"/>
              <a:chExt cx="1720973" cy="3496726"/>
            </a:xfrm>
          </p:grpSpPr>
          <p:sp>
            <p:nvSpPr>
              <p:cNvPr id="2614" name="Google Shape;2614;p38"/>
              <p:cNvSpPr/>
              <p:nvPr/>
            </p:nvSpPr>
            <p:spPr>
              <a:xfrm>
                <a:off x="5661103" y="2645951"/>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8"/>
              <p:cNvSpPr/>
              <p:nvPr/>
            </p:nvSpPr>
            <p:spPr>
              <a:xfrm>
                <a:off x="7366861" y="375646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8"/>
              <p:cNvSpPr/>
              <p:nvPr/>
            </p:nvSpPr>
            <p:spPr>
              <a:xfrm>
                <a:off x="7366861" y="3862732"/>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8"/>
              <p:cNvSpPr/>
              <p:nvPr/>
            </p:nvSpPr>
            <p:spPr>
              <a:xfrm>
                <a:off x="7366861" y="364861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8"/>
              <p:cNvSpPr/>
              <p:nvPr/>
            </p:nvSpPr>
            <p:spPr>
              <a:xfrm>
                <a:off x="7366861" y="4506059"/>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8"/>
              <p:cNvSpPr/>
              <p:nvPr/>
            </p:nvSpPr>
            <p:spPr>
              <a:xfrm>
                <a:off x="7366861" y="397046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38"/>
              <p:cNvSpPr/>
              <p:nvPr/>
            </p:nvSpPr>
            <p:spPr>
              <a:xfrm>
                <a:off x="7366861" y="4078311"/>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38"/>
              <p:cNvSpPr/>
              <p:nvPr/>
            </p:nvSpPr>
            <p:spPr>
              <a:xfrm>
                <a:off x="7366861" y="4184213"/>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38"/>
              <p:cNvSpPr/>
              <p:nvPr/>
            </p:nvSpPr>
            <p:spPr>
              <a:xfrm>
                <a:off x="7366861" y="4398209"/>
                <a:ext cx="13268" cy="54656"/>
              </a:xfrm>
              <a:custGeom>
                <a:rect b="b" l="l" r="r" t="t"/>
                <a:pathLst>
                  <a:path extrusionOk="0" h="449" w="109">
                    <a:moveTo>
                      <a:pt x="0" y="1"/>
                    </a:moveTo>
                    <a:lnTo>
                      <a:pt x="0" y="448"/>
                    </a:lnTo>
                    <a:lnTo>
                      <a:pt x="108" y="448"/>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8"/>
              <p:cNvSpPr/>
              <p:nvPr/>
            </p:nvSpPr>
            <p:spPr>
              <a:xfrm>
                <a:off x="7366861" y="429194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38"/>
              <p:cNvSpPr/>
              <p:nvPr/>
            </p:nvSpPr>
            <p:spPr>
              <a:xfrm>
                <a:off x="7366861" y="2896221"/>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38"/>
              <p:cNvSpPr/>
              <p:nvPr/>
            </p:nvSpPr>
            <p:spPr>
              <a:xfrm>
                <a:off x="7366861" y="3004071"/>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38"/>
              <p:cNvSpPr/>
              <p:nvPr/>
            </p:nvSpPr>
            <p:spPr>
              <a:xfrm>
                <a:off x="7366861" y="2789954"/>
                <a:ext cx="13268" cy="53073"/>
              </a:xfrm>
              <a:custGeom>
                <a:rect b="b" l="l" r="r" t="t"/>
                <a:pathLst>
                  <a:path extrusionOk="0" h="436" w="109">
                    <a:moveTo>
                      <a:pt x="0" y="1"/>
                    </a:moveTo>
                    <a:lnTo>
                      <a:pt x="0" y="435"/>
                    </a:lnTo>
                    <a:lnTo>
                      <a:pt x="108" y="435"/>
                    </a:lnTo>
                    <a:lnTo>
                      <a:pt x="108" y="164"/>
                    </a:lnTo>
                    <a:lnTo>
                      <a:pt x="108" y="14"/>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8"/>
              <p:cNvSpPr/>
              <p:nvPr/>
            </p:nvSpPr>
            <p:spPr>
              <a:xfrm>
                <a:off x="7366861" y="3111434"/>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8"/>
              <p:cNvSpPr/>
              <p:nvPr/>
            </p:nvSpPr>
            <p:spPr>
              <a:xfrm>
                <a:off x="7366861" y="3217702"/>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8"/>
              <p:cNvSpPr/>
              <p:nvPr/>
            </p:nvSpPr>
            <p:spPr>
              <a:xfrm>
                <a:off x="7366861" y="3325552"/>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8"/>
              <p:cNvSpPr/>
              <p:nvPr/>
            </p:nvSpPr>
            <p:spPr>
              <a:xfrm>
                <a:off x="7366861" y="3539182"/>
                <a:ext cx="13268" cy="56603"/>
              </a:xfrm>
              <a:custGeom>
                <a:rect b="b" l="l" r="r" t="t"/>
                <a:pathLst>
                  <a:path extrusionOk="0" h="465" w="109">
                    <a:moveTo>
                      <a:pt x="0" y="1"/>
                    </a:moveTo>
                    <a:lnTo>
                      <a:pt x="0" y="30"/>
                    </a:lnTo>
                    <a:lnTo>
                      <a:pt x="0" y="439"/>
                    </a:lnTo>
                    <a:lnTo>
                      <a:pt x="0" y="465"/>
                    </a:lnTo>
                    <a:lnTo>
                      <a:pt x="108" y="465"/>
                    </a:lnTo>
                    <a:lnTo>
                      <a:pt x="108" y="439"/>
                    </a:lnTo>
                    <a:lnTo>
                      <a:pt x="108" y="30"/>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38"/>
              <p:cNvSpPr/>
              <p:nvPr/>
            </p:nvSpPr>
            <p:spPr>
              <a:xfrm>
                <a:off x="7366861" y="3431819"/>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38"/>
              <p:cNvSpPr/>
              <p:nvPr/>
            </p:nvSpPr>
            <p:spPr>
              <a:xfrm>
                <a:off x="5833347" y="1069101"/>
                <a:ext cx="54656" cy="29945"/>
              </a:xfrm>
              <a:custGeom>
                <a:rect b="b" l="l" r="r" t="t"/>
                <a:pathLst>
                  <a:path extrusionOk="0" h="246" w="449">
                    <a:moveTo>
                      <a:pt x="423" y="1"/>
                    </a:moveTo>
                    <a:cubicBezTo>
                      <a:pt x="285" y="43"/>
                      <a:pt x="138" y="83"/>
                      <a:pt x="1" y="151"/>
                    </a:cubicBezTo>
                    <a:lnTo>
                      <a:pt x="40" y="246"/>
                    </a:lnTo>
                    <a:cubicBezTo>
                      <a:pt x="178" y="190"/>
                      <a:pt x="315" y="138"/>
                      <a:pt x="449" y="109"/>
                    </a:cubicBezTo>
                    <a:lnTo>
                      <a:pt x="4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38"/>
              <p:cNvSpPr/>
              <p:nvPr/>
            </p:nvSpPr>
            <p:spPr>
              <a:xfrm>
                <a:off x="5659156" y="1720827"/>
                <a:ext cx="13633" cy="53073"/>
              </a:xfrm>
              <a:custGeom>
                <a:rect b="b" l="l" r="r" t="t"/>
                <a:pathLst>
                  <a:path extrusionOk="0" h="436" w="112">
                    <a:moveTo>
                      <a:pt x="0" y="1"/>
                    </a:moveTo>
                    <a:lnTo>
                      <a:pt x="0" y="436"/>
                    </a:lnTo>
                    <a:lnTo>
                      <a:pt x="111" y="436"/>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38"/>
              <p:cNvSpPr/>
              <p:nvPr/>
            </p:nvSpPr>
            <p:spPr>
              <a:xfrm>
                <a:off x="5659156" y="1826729"/>
                <a:ext cx="13633" cy="55021"/>
              </a:xfrm>
              <a:custGeom>
                <a:rect b="b" l="l" r="r" t="t"/>
                <a:pathLst>
                  <a:path extrusionOk="0" h="452" w="112">
                    <a:moveTo>
                      <a:pt x="0" y="0"/>
                    </a:moveTo>
                    <a:lnTo>
                      <a:pt x="0" y="451"/>
                    </a:lnTo>
                    <a:lnTo>
                      <a:pt x="111" y="451"/>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38"/>
              <p:cNvSpPr/>
              <p:nvPr/>
            </p:nvSpPr>
            <p:spPr>
              <a:xfrm>
                <a:off x="5659156" y="1506831"/>
                <a:ext cx="13633" cy="53073"/>
              </a:xfrm>
              <a:custGeom>
                <a:rect b="b" l="l" r="r" t="t"/>
                <a:pathLst>
                  <a:path extrusionOk="0" h="436"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38"/>
              <p:cNvSpPr/>
              <p:nvPr/>
            </p:nvSpPr>
            <p:spPr>
              <a:xfrm>
                <a:off x="5682649" y="1190097"/>
                <a:ext cx="38222" cy="55021"/>
              </a:xfrm>
              <a:custGeom>
                <a:rect b="b" l="l" r="r" t="t"/>
                <a:pathLst>
                  <a:path extrusionOk="0" h="452" w="314">
                    <a:moveTo>
                      <a:pt x="216" y="0"/>
                    </a:moveTo>
                    <a:cubicBezTo>
                      <a:pt x="134" y="138"/>
                      <a:pt x="69" y="259"/>
                      <a:pt x="0" y="396"/>
                    </a:cubicBezTo>
                    <a:lnTo>
                      <a:pt x="108" y="452"/>
                    </a:lnTo>
                    <a:cubicBezTo>
                      <a:pt x="164" y="314"/>
                      <a:pt x="232" y="193"/>
                      <a:pt x="314" y="69"/>
                    </a:cubicBezTo>
                    <a:lnTo>
                      <a:pt x="2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8"/>
              <p:cNvSpPr/>
              <p:nvPr/>
            </p:nvSpPr>
            <p:spPr>
              <a:xfrm>
                <a:off x="5659156" y="1398981"/>
                <a:ext cx="13633" cy="53438"/>
              </a:xfrm>
              <a:custGeom>
                <a:rect b="b" l="l" r="r" t="t"/>
                <a:pathLst>
                  <a:path extrusionOk="0" h="439" w="112">
                    <a:moveTo>
                      <a:pt x="0" y="1"/>
                    </a:moveTo>
                    <a:lnTo>
                      <a:pt x="0" y="439"/>
                    </a:lnTo>
                    <a:lnTo>
                      <a:pt x="111" y="43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38"/>
              <p:cNvSpPr/>
              <p:nvPr/>
            </p:nvSpPr>
            <p:spPr>
              <a:xfrm>
                <a:off x="5743878" y="1114140"/>
                <a:ext cx="49908" cy="44674"/>
              </a:xfrm>
              <a:custGeom>
                <a:rect b="b" l="l" r="r" t="t"/>
                <a:pathLst>
                  <a:path extrusionOk="0" h="367" w="410">
                    <a:moveTo>
                      <a:pt x="340" y="0"/>
                    </a:moveTo>
                    <a:cubicBezTo>
                      <a:pt x="220" y="82"/>
                      <a:pt x="108" y="177"/>
                      <a:pt x="1" y="285"/>
                    </a:cubicBezTo>
                    <a:lnTo>
                      <a:pt x="82" y="366"/>
                    </a:lnTo>
                    <a:cubicBezTo>
                      <a:pt x="177" y="258"/>
                      <a:pt x="285" y="164"/>
                      <a:pt x="409" y="82"/>
                    </a:cubicBezTo>
                    <a:lnTo>
                      <a:pt x="3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8"/>
              <p:cNvSpPr/>
              <p:nvPr/>
            </p:nvSpPr>
            <p:spPr>
              <a:xfrm>
                <a:off x="5659156" y="1291131"/>
                <a:ext cx="19963" cy="55021"/>
              </a:xfrm>
              <a:custGeom>
                <a:rect b="b" l="l" r="r" t="t"/>
                <a:pathLst>
                  <a:path extrusionOk="0" h="452" w="164">
                    <a:moveTo>
                      <a:pt x="56" y="1"/>
                    </a:moveTo>
                    <a:cubicBezTo>
                      <a:pt x="30" y="151"/>
                      <a:pt x="17" y="301"/>
                      <a:pt x="0" y="452"/>
                    </a:cubicBezTo>
                    <a:lnTo>
                      <a:pt x="111" y="452"/>
                    </a:lnTo>
                    <a:cubicBezTo>
                      <a:pt x="125" y="301"/>
                      <a:pt x="138" y="164"/>
                      <a:pt x="164" y="30"/>
                    </a:cubicBezTo>
                    <a:lnTo>
                      <a:pt x="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8"/>
              <p:cNvSpPr/>
              <p:nvPr/>
            </p:nvSpPr>
            <p:spPr>
              <a:xfrm>
                <a:off x="5659156" y="1613098"/>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38"/>
              <p:cNvSpPr/>
              <p:nvPr/>
            </p:nvSpPr>
            <p:spPr>
              <a:xfrm>
                <a:off x="5659156" y="247005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38"/>
              <p:cNvSpPr/>
              <p:nvPr/>
            </p:nvSpPr>
            <p:spPr>
              <a:xfrm>
                <a:off x="5659156" y="2576323"/>
                <a:ext cx="13633" cy="54656"/>
              </a:xfrm>
              <a:custGeom>
                <a:rect b="b" l="l" r="r" t="t"/>
                <a:pathLst>
                  <a:path extrusionOk="0" h="449" w="112">
                    <a:moveTo>
                      <a:pt x="0" y="0"/>
                    </a:moveTo>
                    <a:lnTo>
                      <a:pt x="0" y="448"/>
                    </a:lnTo>
                    <a:lnTo>
                      <a:pt x="111" y="44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38"/>
              <p:cNvSpPr/>
              <p:nvPr/>
            </p:nvSpPr>
            <p:spPr>
              <a:xfrm>
                <a:off x="5659156" y="1934579"/>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38"/>
              <p:cNvSpPr/>
              <p:nvPr/>
            </p:nvSpPr>
            <p:spPr>
              <a:xfrm>
                <a:off x="5659156" y="2683808"/>
                <a:ext cx="13633" cy="53317"/>
              </a:xfrm>
              <a:custGeom>
                <a:rect b="b" l="l" r="r" t="t"/>
                <a:pathLst>
                  <a:path extrusionOk="0" h="438"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38"/>
              <p:cNvSpPr/>
              <p:nvPr/>
            </p:nvSpPr>
            <p:spPr>
              <a:xfrm>
                <a:off x="5659156" y="2040725"/>
                <a:ext cx="13633" cy="54656"/>
              </a:xfrm>
              <a:custGeom>
                <a:rect b="b" l="l" r="r" t="t"/>
                <a:pathLst>
                  <a:path extrusionOk="0" h="449" w="112">
                    <a:moveTo>
                      <a:pt x="0" y="1"/>
                    </a:moveTo>
                    <a:lnTo>
                      <a:pt x="0" y="449"/>
                    </a:lnTo>
                    <a:lnTo>
                      <a:pt x="111" y="44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38"/>
              <p:cNvSpPr/>
              <p:nvPr/>
            </p:nvSpPr>
            <p:spPr>
              <a:xfrm>
                <a:off x="5659156" y="214857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38"/>
              <p:cNvSpPr/>
              <p:nvPr/>
            </p:nvSpPr>
            <p:spPr>
              <a:xfrm>
                <a:off x="5659156" y="2362205"/>
                <a:ext cx="13633" cy="55021"/>
              </a:xfrm>
              <a:custGeom>
                <a:rect b="b" l="l" r="r" t="t"/>
                <a:pathLst>
                  <a:path extrusionOk="0" h="452" w="112">
                    <a:moveTo>
                      <a:pt x="0" y="1"/>
                    </a:moveTo>
                    <a:lnTo>
                      <a:pt x="0" y="452"/>
                    </a:lnTo>
                    <a:lnTo>
                      <a:pt x="111" y="452"/>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38"/>
              <p:cNvSpPr/>
              <p:nvPr/>
            </p:nvSpPr>
            <p:spPr>
              <a:xfrm>
                <a:off x="5659156" y="2256060"/>
                <a:ext cx="13633" cy="53438"/>
              </a:xfrm>
              <a:custGeom>
                <a:rect b="b" l="l" r="r" t="t"/>
                <a:pathLst>
                  <a:path extrusionOk="0" h="439"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38"/>
              <p:cNvSpPr/>
              <p:nvPr/>
            </p:nvSpPr>
            <p:spPr>
              <a:xfrm>
                <a:off x="6228107"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8"/>
              <p:cNvSpPr/>
              <p:nvPr/>
            </p:nvSpPr>
            <p:spPr>
              <a:xfrm>
                <a:off x="6228107" y="143038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38"/>
              <p:cNvSpPr/>
              <p:nvPr/>
            </p:nvSpPr>
            <p:spPr>
              <a:xfrm>
                <a:off x="6228107" y="153823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38"/>
              <p:cNvSpPr/>
              <p:nvPr/>
            </p:nvSpPr>
            <p:spPr>
              <a:xfrm>
                <a:off x="6228107" y="1644504"/>
                <a:ext cx="14851" cy="54656"/>
              </a:xfrm>
              <a:custGeom>
                <a:rect b="b" l="l" r="r" t="t"/>
                <a:pathLst>
                  <a:path extrusionOk="0" h="449" w="122">
                    <a:moveTo>
                      <a:pt x="0" y="0"/>
                    </a:moveTo>
                    <a:lnTo>
                      <a:pt x="0" y="448"/>
                    </a:lnTo>
                    <a:lnTo>
                      <a:pt x="121" y="448"/>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38"/>
              <p:cNvSpPr/>
              <p:nvPr/>
            </p:nvSpPr>
            <p:spPr>
              <a:xfrm>
                <a:off x="6228107"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38"/>
              <p:cNvSpPr/>
              <p:nvPr/>
            </p:nvSpPr>
            <p:spPr>
              <a:xfrm>
                <a:off x="6448554" y="2715578"/>
                <a:ext cx="54656" cy="21546"/>
              </a:xfrm>
              <a:custGeom>
                <a:rect b="b" l="l" r="r" t="t"/>
                <a:pathLst>
                  <a:path extrusionOk="0" h="177" w="449">
                    <a:moveTo>
                      <a:pt x="26" y="1"/>
                    </a:moveTo>
                    <a:lnTo>
                      <a:pt x="0" y="108"/>
                    </a:lnTo>
                    <a:cubicBezTo>
                      <a:pt x="134" y="148"/>
                      <a:pt x="285" y="164"/>
                      <a:pt x="435" y="177"/>
                    </a:cubicBezTo>
                    <a:lnTo>
                      <a:pt x="448" y="66"/>
                    </a:lnTo>
                    <a:cubicBezTo>
                      <a:pt x="298" y="53"/>
                      <a:pt x="164" y="40"/>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38"/>
              <p:cNvSpPr/>
              <p:nvPr/>
            </p:nvSpPr>
            <p:spPr>
              <a:xfrm>
                <a:off x="6228107" y="1752354"/>
                <a:ext cx="14851" cy="52951"/>
              </a:xfrm>
              <a:custGeom>
                <a:rect b="b" l="l" r="r" t="t"/>
                <a:pathLst>
                  <a:path extrusionOk="0" h="435" w="122">
                    <a:moveTo>
                      <a:pt x="0" y="0"/>
                    </a:moveTo>
                    <a:lnTo>
                      <a:pt x="0" y="435"/>
                    </a:lnTo>
                    <a:lnTo>
                      <a:pt x="121" y="435"/>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38"/>
              <p:cNvSpPr/>
              <p:nvPr/>
            </p:nvSpPr>
            <p:spPr>
              <a:xfrm>
                <a:off x="6234437" y="2499878"/>
                <a:ext cx="26780" cy="54656"/>
              </a:xfrm>
              <a:custGeom>
                <a:rect b="b" l="l" r="r" t="t"/>
                <a:pathLst>
                  <a:path extrusionOk="0" h="449" w="220">
                    <a:moveTo>
                      <a:pt x="112" y="1"/>
                    </a:moveTo>
                    <a:lnTo>
                      <a:pt x="1" y="14"/>
                    </a:lnTo>
                    <a:cubicBezTo>
                      <a:pt x="30" y="164"/>
                      <a:pt x="69" y="315"/>
                      <a:pt x="125" y="449"/>
                    </a:cubicBezTo>
                    <a:lnTo>
                      <a:pt x="220" y="409"/>
                    </a:lnTo>
                    <a:cubicBezTo>
                      <a:pt x="177" y="272"/>
                      <a:pt x="138" y="138"/>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38"/>
              <p:cNvSpPr/>
              <p:nvPr/>
            </p:nvSpPr>
            <p:spPr>
              <a:xfrm>
                <a:off x="6349103" y="2672244"/>
                <a:ext cx="52951" cy="38222"/>
              </a:xfrm>
              <a:custGeom>
                <a:rect b="b" l="l" r="r" t="t"/>
                <a:pathLst>
                  <a:path extrusionOk="0" h="314" w="435">
                    <a:moveTo>
                      <a:pt x="69" y="0"/>
                    </a:moveTo>
                    <a:lnTo>
                      <a:pt x="0" y="82"/>
                    </a:lnTo>
                    <a:cubicBezTo>
                      <a:pt x="121" y="177"/>
                      <a:pt x="258" y="245"/>
                      <a:pt x="396" y="314"/>
                    </a:cubicBezTo>
                    <a:lnTo>
                      <a:pt x="435" y="219"/>
                    </a:lnTo>
                    <a:cubicBezTo>
                      <a:pt x="314" y="151"/>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38"/>
              <p:cNvSpPr/>
              <p:nvPr/>
            </p:nvSpPr>
            <p:spPr>
              <a:xfrm>
                <a:off x="6274241" y="2596164"/>
                <a:ext cx="43457" cy="49908"/>
              </a:xfrm>
              <a:custGeom>
                <a:rect b="b" l="l" r="r" t="t"/>
                <a:pathLst>
                  <a:path extrusionOk="0" h="410" w="357">
                    <a:moveTo>
                      <a:pt x="95" y="1"/>
                    </a:moveTo>
                    <a:lnTo>
                      <a:pt x="1" y="53"/>
                    </a:lnTo>
                    <a:cubicBezTo>
                      <a:pt x="82" y="190"/>
                      <a:pt x="177" y="298"/>
                      <a:pt x="275" y="409"/>
                    </a:cubicBezTo>
                    <a:lnTo>
                      <a:pt x="357" y="341"/>
                    </a:lnTo>
                    <a:cubicBezTo>
                      <a:pt x="259" y="230"/>
                      <a:pt x="177" y="122"/>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38"/>
              <p:cNvSpPr/>
              <p:nvPr/>
            </p:nvSpPr>
            <p:spPr>
              <a:xfrm>
                <a:off x="5939614" y="1062406"/>
                <a:ext cx="54656" cy="16798"/>
              </a:xfrm>
              <a:custGeom>
                <a:rect b="b" l="l" r="r" t="t"/>
                <a:pathLst>
                  <a:path extrusionOk="0" h="138" w="449">
                    <a:moveTo>
                      <a:pt x="1" y="0"/>
                    </a:moveTo>
                    <a:lnTo>
                      <a:pt x="1" y="111"/>
                    </a:lnTo>
                    <a:lnTo>
                      <a:pt x="96" y="111"/>
                    </a:lnTo>
                    <a:cubicBezTo>
                      <a:pt x="203" y="111"/>
                      <a:pt x="328" y="111"/>
                      <a:pt x="435" y="138"/>
                    </a:cubicBezTo>
                    <a:lnTo>
                      <a:pt x="449" y="30"/>
                    </a:lnTo>
                    <a:cubicBezTo>
                      <a:pt x="341" y="0"/>
                      <a:pt x="216" y="0"/>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38"/>
              <p:cNvSpPr/>
              <p:nvPr/>
            </p:nvSpPr>
            <p:spPr>
              <a:xfrm>
                <a:off x="6228107" y="1323023"/>
                <a:ext cx="14851" cy="54656"/>
              </a:xfrm>
              <a:custGeom>
                <a:rect b="b" l="l" r="r" t="t"/>
                <a:pathLst>
                  <a:path extrusionOk="0" h="449" w="122">
                    <a:moveTo>
                      <a:pt x="108" y="0"/>
                    </a:moveTo>
                    <a:lnTo>
                      <a:pt x="0" y="13"/>
                    </a:lnTo>
                    <a:lnTo>
                      <a:pt x="0" y="245"/>
                    </a:lnTo>
                    <a:lnTo>
                      <a:pt x="0" y="448"/>
                    </a:lnTo>
                    <a:lnTo>
                      <a:pt x="121" y="448"/>
                    </a:lnTo>
                    <a:lnTo>
                      <a:pt x="121" y="245"/>
                    </a:lnTo>
                    <a:cubicBezTo>
                      <a:pt x="121" y="164"/>
                      <a:pt x="108" y="82"/>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38"/>
              <p:cNvSpPr/>
              <p:nvPr/>
            </p:nvSpPr>
            <p:spPr>
              <a:xfrm>
                <a:off x="6198284" y="1218338"/>
                <a:ext cx="31527" cy="55021"/>
              </a:xfrm>
              <a:custGeom>
                <a:rect b="b" l="l" r="r" t="t"/>
                <a:pathLst>
                  <a:path extrusionOk="0" h="452" w="259">
                    <a:moveTo>
                      <a:pt x="95" y="1"/>
                    </a:moveTo>
                    <a:lnTo>
                      <a:pt x="0" y="56"/>
                    </a:lnTo>
                    <a:cubicBezTo>
                      <a:pt x="53" y="177"/>
                      <a:pt x="108" y="314"/>
                      <a:pt x="147" y="452"/>
                    </a:cubicBezTo>
                    <a:lnTo>
                      <a:pt x="259" y="422"/>
                    </a:lnTo>
                    <a:cubicBezTo>
                      <a:pt x="216" y="272"/>
                      <a:pt x="164" y="138"/>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8"/>
              <p:cNvSpPr/>
              <p:nvPr/>
            </p:nvSpPr>
            <p:spPr>
              <a:xfrm>
                <a:off x="6133403" y="1133981"/>
                <a:ext cx="46622" cy="47839"/>
              </a:xfrm>
              <a:custGeom>
                <a:rect b="b" l="l" r="r" t="t"/>
                <a:pathLst>
                  <a:path extrusionOk="0" h="393" w="383">
                    <a:moveTo>
                      <a:pt x="69" y="1"/>
                    </a:moveTo>
                    <a:lnTo>
                      <a:pt x="1" y="82"/>
                    </a:lnTo>
                    <a:cubicBezTo>
                      <a:pt x="108" y="177"/>
                      <a:pt x="206" y="272"/>
                      <a:pt x="288" y="393"/>
                    </a:cubicBezTo>
                    <a:lnTo>
                      <a:pt x="383" y="327"/>
                    </a:lnTo>
                    <a:cubicBezTo>
                      <a:pt x="288" y="203"/>
                      <a:pt x="177" y="95"/>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8"/>
              <p:cNvSpPr/>
              <p:nvPr/>
            </p:nvSpPr>
            <p:spPr>
              <a:xfrm>
                <a:off x="6042352" y="1079083"/>
                <a:ext cx="54534" cy="33110"/>
              </a:xfrm>
              <a:custGeom>
                <a:rect b="b" l="l" r="r" t="t"/>
                <a:pathLst>
                  <a:path extrusionOk="0" h="272" w="448">
                    <a:moveTo>
                      <a:pt x="39" y="1"/>
                    </a:moveTo>
                    <a:lnTo>
                      <a:pt x="0" y="95"/>
                    </a:lnTo>
                    <a:cubicBezTo>
                      <a:pt x="137" y="151"/>
                      <a:pt x="271" y="206"/>
                      <a:pt x="396" y="272"/>
                    </a:cubicBezTo>
                    <a:lnTo>
                      <a:pt x="448" y="177"/>
                    </a:lnTo>
                    <a:cubicBezTo>
                      <a:pt x="327" y="108"/>
                      <a:pt x="177" y="43"/>
                      <a:pt x="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38"/>
              <p:cNvSpPr/>
              <p:nvPr/>
            </p:nvSpPr>
            <p:spPr>
              <a:xfrm>
                <a:off x="6228107"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38"/>
              <p:cNvSpPr/>
              <p:nvPr/>
            </p:nvSpPr>
            <p:spPr>
              <a:xfrm>
                <a:off x="6228107"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38"/>
              <p:cNvSpPr/>
              <p:nvPr/>
            </p:nvSpPr>
            <p:spPr>
              <a:xfrm>
                <a:off x="6228107"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38"/>
              <p:cNvSpPr/>
              <p:nvPr/>
            </p:nvSpPr>
            <p:spPr>
              <a:xfrm>
                <a:off x="6228107"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38"/>
              <p:cNvSpPr/>
              <p:nvPr/>
            </p:nvSpPr>
            <p:spPr>
              <a:xfrm>
                <a:off x="7151161" y="1069101"/>
                <a:ext cx="55021" cy="29945"/>
              </a:xfrm>
              <a:custGeom>
                <a:rect b="b" l="l" r="r" t="t"/>
                <a:pathLst>
                  <a:path extrusionOk="0" h="246" w="452">
                    <a:moveTo>
                      <a:pt x="30" y="1"/>
                    </a:moveTo>
                    <a:lnTo>
                      <a:pt x="1" y="109"/>
                    </a:lnTo>
                    <a:cubicBezTo>
                      <a:pt x="138" y="138"/>
                      <a:pt x="275" y="190"/>
                      <a:pt x="409" y="246"/>
                    </a:cubicBezTo>
                    <a:lnTo>
                      <a:pt x="452" y="151"/>
                    </a:lnTo>
                    <a:cubicBezTo>
                      <a:pt x="314" y="83"/>
                      <a:pt x="180" y="43"/>
                      <a:pt x="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38"/>
              <p:cNvSpPr/>
              <p:nvPr/>
            </p:nvSpPr>
            <p:spPr>
              <a:xfrm>
                <a:off x="7366861" y="1720827"/>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38"/>
              <p:cNvSpPr/>
              <p:nvPr/>
            </p:nvSpPr>
            <p:spPr>
              <a:xfrm>
                <a:off x="7366861" y="1826729"/>
                <a:ext cx="13268" cy="55021"/>
              </a:xfrm>
              <a:custGeom>
                <a:rect b="b" l="l" r="r" t="t"/>
                <a:pathLst>
                  <a:path extrusionOk="0" h="452" w="109">
                    <a:moveTo>
                      <a:pt x="0" y="0"/>
                    </a:moveTo>
                    <a:lnTo>
                      <a:pt x="0" y="451"/>
                    </a:lnTo>
                    <a:lnTo>
                      <a:pt x="108" y="4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38"/>
              <p:cNvSpPr/>
              <p:nvPr/>
            </p:nvSpPr>
            <p:spPr>
              <a:xfrm>
                <a:off x="7366861" y="1506831"/>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38"/>
              <p:cNvSpPr/>
              <p:nvPr/>
            </p:nvSpPr>
            <p:spPr>
              <a:xfrm>
                <a:off x="7318657" y="1190097"/>
                <a:ext cx="38344" cy="55021"/>
              </a:xfrm>
              <a:custGeom>
                <a:rect b="b" l="l" r="r" t="t"/>
                <a:pathLst>
                  <a:path extrusionOk="0" h="452" w="315">
                    <a:moveTo>
                      <a:pt x="96" y="0"/>
                    </a:moveTo>
                    <a:lnTo>
                      <a:pt x="1" y="69"/>
                    </a:lnTo>
                    <a:cubicBezTo>
                      <a:pt x="82" y="193"/>
                      <a:pt x="151" y="314"/>
                      <a:pt x="207" y="452"/>
                    </a:cubicBezTo>
                    <a:lnTo>
                      <a:pt x="315" y="396"/>
                    </a:lnTo>
                    <a:cubicBezTo>
                      <a:pt x="259" y="259"/>
                      <a:pt x="177" y="138"/>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38"/>
              <p:cNvSpPr/>
              <p:nvPr/>
            </p:nvSpPr>
            <p:spPr>
              <a:xfrm>
                <a:off x="7366861" y="1398981"/>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38"/>
              <p:cNvSpPr/>
              <p:nvPr/>
            </p:nvSpPr>
            <p:spPr>
              <a:xfrm>
                <a:off x="7245864" y="1114140"/>
                <a:ext cx="49908" cy="44674"/>
              </a:xfrm>
              <a:custGeom>
                <a:rect b="b" l="l" r="r" t="t"/>
                <a:pathLst>
                  <a:path extrusionOk="0" h="367" w="410">
                    <a:moveTo>
                      <a:pt x="69" y="0"/>
                    </a:moveTo>
                    <a:lnTo>
                      <a:pt x="1" y="82"/>
                    </a:lnTo>
                    <a:cubicBezTo>
                      <a:pt x="122" y="164"/>
                      <a:pt x="233" y="258"/>
                      <a:pt x="327" y="366"/>
                    </a:cubicBezTo>
                    <a:lnTo>
                      <a:pt x="409" y="285"/>
                    </a:lnTo>
                    <a:cubicBezTo>
                      <a:pt x="314" y="177"/>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38"/>
              <p:cNvSpPr/>
              <p:nvPr/>
            </p:nvSpPr>
            <p:spPr>
              <a:xfrm>
                <a:off x="7360044" y="1291131"/>
                <a:ext cx="20085" cy="55021"/>
              </a:xfrm>
              <a:custGeom>
                <a:rect b="b" l="l" r="r" t="t"/>
                <a:pathLst>
                  <a:path extrusionOk="0" h="452" w="165">
                    <a:moveTo>
                      <a:pt x="112" y="1"/>
                    </a:moveTo>
                    <a:lnTo>
                      <a:pt x="1" y="30"/>
                    </a:lnTo>
                    <a:cubicBezTo>
                      <a:pt x="30" y="164"/>
                      <a:pt x="56" y="301"/>
                      <a:pt x="56" y="452"/>
                    </a:cubicBezTo>
                    <a:lnTo>
                      <a:pt x="164" y="452"/>
                    </a:lnTo>
                    <a:cubicBezTo>
                      <a:pt x="164" y="301"/>
                      <a:pt x="138" y="151"/>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38"/>
              <p:cNvSpPr/>
              <p:nvPr/>
            </p:nvSpPr>
            <p:spPr>
              <a:xfrm>
                <a:off x="7366861" y="1613098"/>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38"/>
              <p:cNvSpPr/>
              <p:nvPr/>
            </p:nvSpPr>
            <p:spPr>
              <a:xfrm>
                <a:off x="7366861" y="247005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38"/>
              <p:cNvSpPr/>
              <p:nvPr/>
            </p:nvSpPr>
            <p:spPr>
              <a:xfrm>
                <a:off x="7366861" y="2576323"/>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38"/>
              <p:cNvSpPr/>
              <p:nvPr/>
            </p:nvSpPr>
            <p:spPr>
              <a:xfrm>
                <a:off x="7366861" y="1934579"/>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38"/>
              <p:cNvSpPr/>
              <p:nvPr/>
            </p:nvSpPr>
            <p:spPr>
              <a:xfrm>
                <a:off x="7366861" y="2683808"/>
                <a:ext cx="13268" cy="53317"/>
              </a:xfrm>
              <a:custGeom>
                <a:rect b="b" l="l" r="r" t="t"/>
                <a:pathLst>
                  <a:path extrusionOk="0" h="438"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38"/>
              <p:cNvSpPr/>
              <p:nvPr/>
            </p:nvSpPr>
            <p:spPr>
              <a:xfrm>
                <a:off x="7366861" y="2040725"/>
                <a:ext cx="13268" cy="54656"/>
              </a:xfrm>
              <a:custGeom>
                <a:rect b="b" l="l" r="r" t="t"/>
                <a:pathLst>
                  <a:path extrusionOk="0" h="449" w="109">
                    <a:moveTo>
                      <a:pt x="0" y="1"/>
                    </a:moveTo>
                    <a:lnTo>
                      <a:pt x="0" y="449"/>
                    </a:lnTo>
                    <a:lnTo>
                      <a:pt x="108" y="44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38"/>
              <p:cNvSpPr/>
              <p:nvPr/>
            </p:nvSpPr>
            <p:spPr>
              <a:xfrm>
                <a:off x="7366861" y="214857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38"/>
              <p:cNvSpPr/>
              <p:nvPr/>
            </p:nvSpPr>
            <p:spPr>
              <a:xfrm>
                <a:off x="7366861" y="2362205"/>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38"/>
              <p:cNvSpPr/>
              <p:nvPr/>
            </p:nvSpPr>
            <p:spPr>
              <a:xfrm>
                <a:off x="7366861" y="2256060"/>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38"/>
              <p:cNvSpPr/>
              <p:nvPr/>
            </p:nvSpPr>
            <p:spPr>
              <a:xfrm>
                <a:off x="6798275"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38"/>
              <p:cNvSpPr/>
              <p:nvPr/>
            </p:nvSpPr>
            <p:spPr>
              <a:xfrm>
                <a:off x="6798275" y="143038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38"/>
              <p:cNvSpPr/>
              <p:nvPr/>
            </p:nvSpPr>
            <p:spPr>
              <a:xfrm>
                <a:off x="6798275" y="153823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38"/>
              <p:cNvSpPr/>
              <p:nvPr/>
            </p:nvSpPr>
            <p:spPr>
              <a:xfrm>
                <a:off x="6798275" y="1644504"/>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38"/>
              <p:cNvSpPr/>
              <p:nvPr/>
            </p:nvSpPr>
            <p:spPr>
              <a:xfrm>
                <a:off x="6798275"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38"/>
              <p:cNvSpPr/>
              <p:nvPr/>
            </p:nvSpPr>
            <p:spPr>
              <a:xfrm>
                <a:off x="6536441" y="2715578"/>
                <a:ext cx="54656" cy="21546"/>
              </a:xfrm>
              <a:custGeom>
                <a:rect b="b" l="l" r="r" t="t"/>
                <a:pathLst>
                  <a:path extrusionOk="0" h="177" w="449">
                    <a:moveTo>
                      <a:pt x="422" y="1"/>
                    </a:moveTo>
                    <a:cubicBezTo>
                      <a:pt x="285" y="40"/>
                      <a:pt x="148" y="53"/>
                      <a:pt x="1" y="66"/>
                    </a:cubicBezTo>
                    <a:lnTo>
                      <a:pt x="14" y="177"/>
                    </a:lnTo>
                    <a:cubicBezTo>
                      <a:pt x="164" y="164"/>
                      <a:pt x="311" y="148"/>
                      <a:pt x="448" y="108"/>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38"/>
              <p:cNvSpPr/>
              <p:nvPr/>
            </p:nvSpPr>
            <p:spPr>
              <a:xfrm>
                <a:off x="6798275" y="175235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38"/>
              <p:cNvSpPr/>
              <p:nvPr/>
            </p:nvSpPr>
            <p:spPr>
              <a:xfrm>
                <a:off x="6778312" y="2499878"/>
                <a:ext cx="28484" cy="54656"/>
              </a:xfrm>
              <a:custGeom>
                <a:rect b="b" l="l" r="r" t="t"/>
                <a:pathLst>
                  <a:path extrusionOk="0" h="449" w="234">
                    <a:moveTo>
                      <a:pt x="122" y="1"/>
                    </a:moveTo>
                    <a:cubicBezTo>
                      <a:pt x="96" y="138"/>
                      <a:pt x="57" y="272"/>
                      <a:pt x="1" y="409"/>
                    </a:cubicBezTo>
                    <a:lnTo>
                      <a:pt x="96" y="449"/>
                    </a:lnTo>
                    <a:cubicBezTo>
                      <a:pt x="151" y="315"/>
                      <a:pt x="204" y="164"/>
                      <a:pt x="233" y="14"/>
                    </a:cubicBez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38"/>
              <p:cNvSpPr/>
              <p:nvPr/>
            </p:nvSpPr>
            <p:spPr>
              <a:xfrm>
                <a:off x="6637474" y="2672244"/>
                <a:ext cx="53073" cy="38222"/>
              </a:xfrm>
              <a:custGeom>
                <a:rect b="b" l="l" r="r" t="t"/>
                <a:pathLst>
                  <a:path extrusionOk="0" h="314" w="436">
                    <a:moveTo>
                      <a:pt x="367" y="0"/>
                    </a:moveTo>
                    <a:cubicBezTo>
                      <a:pt x="259" y="82"/>
                      <a:pt x="135" y="151"/>
                      <a:pt x="1" y="219"/>
                    </a:cubicBezTo>
                    <a:lnTo>
                      <a:pt x="53" y="314"/>
                    </a:lnTo>
                    <a:cubicBezTo>
                      <a:pt x="190" y="245"/>
                      <a:pt x="315" y="177"/>
                      <a:pt x="436" y="82"/>
                    </a:cubicBezTo>
                    <a:lnTo>
                      <a:pt x="3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38"/>
              <p:cNvSpPr/>
              <p:nvPr/>
            </p:nvSpPr>
            <p:spPr>
              <a:xfrm>
                <a:off x="6721831" y="2596164"/>
                <a:ext cx="43578" cy="49908"/>
              </a:xfrm>
              <a:custGeom>
                <a:rect b="b" l="l" r="r" t="t"/>
                <a:pathLst>
                  <a:path extrusionOk="0" h="410" w="358">
                    <a:moveTo>
                      <a:pt x="259" y="1"/>
                    </a:moveTo>
                    <a:cubicBezTo>
                      <a:pt x="194" y="122"/>
                      <a:pt x="96" y="230"/>
                      <a:pt x="1" y="341"/>
                    </a:cubicBezTo>
                    <a:lnTo>
                      <a:pt x="83" y="409"/>
                    </a:lnTo>
                    <a:cubicBezTo>
                      <a:pt x="177" y="298"/>
                      <a:pt x="275" y="190"/>
                      <a:pt x="357" y="53"/>
                    </a:cubicBezTo>
                    <a:lnTo>
                      <a:pt x="2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38"/>
              <p:cNvSpPr/>
              <p:nvPr/>
            </p:nvSpPr>
            <p:spPr>
              <a:xfrm>
                <a:off x="7045380" y="1062406"/>
                <a:ext cx="54534" cy="16798"/>
              </a:xfrm>
              <a:custGeom>
                <a:rect b="b" l="l" r="r" t="t"/>
                <a:pathLst>
                  <a:path extrusionOk="0" h="138" w="448">
                    <a:moveTo>
                      <a:pt x="353" y="0"/>
                    </a:moveTo>
                    <a:cubicBezTo>
                      <a:pt x="245" y="0"/>
                      <a:pt x="121" y="0"/>
                      <a:pt x="0" y="30"/>
                    </a:cubicBezTo>
                    <a:lnTo>
                      <a:pt x="13" y="138"/>
                    </a:lnTo>
                    <a:cubicBezTo>
                      <a:pt x="134" y="111"/>
                      <a:pt x="245" y="111"/>
                      <a:pt x="353" y="111"/>
                    </a:cubicBezTo>
                    <a:lnTo>
                      <a:pt x="448" y="111"/>
                    </a:lnTo>
                    <a:lnTo>
                      <a:pt x="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38"/>
              <p:cNvSpPr/>
              <p:nvPr/>
            </p:nvSpPr>
            <p:spPr>
              <a:xfrm>
                <a:off x="6798275" y="1323023"/>
                <a:ext cx="14851" cy="54656"/>
              </a:xfrm>
              <a:custGeom>
                <a:rect b="b" l="l" r="r" t="t"/>
                <a:pathLst>
                  <a:path extrusionOk="0" h="449" w="122">
                    <a:moveTo>
                      <a:pt x="13" y="0"/>
                    </a:moveTo>
                    <a:cubicBezTo>
                      <a:pt x="0" y="82"/>
                      <a:pt x="0" y="164"/>
                      <a:pt x="0" y="245"/>
                    </a:cubicBezTo>
                    <a:lnTo>
                      <a:pt x="0" y="448"/>
                    </a:lnTo>
                    <a:lnTo>
                      <a:pt x="108" y="448"/>
                    </a:lnTo>
                    <a:lnTo>
                      <a:pt x="108" y="245"/>
                    </a:lnTo>
                    <a:cubicBezTo>
                      <a:pt x="108" y="177"/>
                      <a:pt x="108" y="95"/>
                      <a:pt x="121" y="13"/>
                    </a:cubicBezTo>
                    <a:lnTo>
                      <a:pt x="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38"/>
              <p:cNvSpPr/>
              <p:nvPr/>
            </p:nvSpPr>
            <p:spPr>
              <a:xfrm>
                <a:off x="6809839" y="1218338"/>
                <a:ext cx="33110" cy="55021"/>
              </a:xfrm>
              <a:custGeom>
                <a:rect b="b" l="l" r="r" t="t"/>
                <a:pathLst>
                  <a:path extrusionOk="0" h="452" w="272">
                    <a:moveTo>
                      <a:pt x="177" y="1"/>
                    </a:moveTo>
                    <a:cubicBezTo>
                      <a:pt x="108" y="138"/>
                      <a:pt x="43" y="272"/>
                      <a:pt x="0" y="422"/>
                    </a:cubicBezTo>
                    <a:lnTo>
                      <a:pt x="108" y="452"/>
                    </a:lnTo>
                    <a:cubicBezTo>
                      <a:pt x="151" y="314"/>
                      <a:pt x="206" y="177"/>
                      <a:pt x="271" y="56"/>
                    </a:cubicBezTo>
                    <a:lnTo>
                      <a:pt x="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8"/>
              <p:cNvSpPr/>
              <p:nvPr/>
            </p:nvSpPr>
            <p:spPr>
              <a:xfrm>
                <a:off x="6861086" y="1133981"/>
                <a:ext cx="46743" cy="47839"/>
              </a:xfrm>
              <a:custGeom>
                <a:rect b="b" l="l" r="r" t="t"/>
                <a:pathLst>
                  <a:path extrusionOk="0" h="393" w="384">
                    <a:moveTo>
                      <a:pt x="302" y="1"/>
                    </a:moveTo>
                    <a:cubicBezTo>
                      <a:pt x="194" y="95"/>
                      <a:pt x="83" y="203"/>
                      <a:pt x="1" y="327"/>
                    </a:cubicBezTo>
                    <a:lnTo>
                      <a:pt x="83" y="393"/>
                    </a:lnTo>
                    <a:cubicBezTo>
                      <a:pt x="164" y="272"/>
                      <a:pt x="275" y="177"/>
                      <a:pt x="383" y="82"/>
                    </a:cubicBezTo>
                    <a:lnTo>
                      <a:pt x="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8"/>
              <p:cNvSpPr/>
              <p:nvPr/>
            </p:nvSpPr>
            <p:spPr>
              <a:xfrm>
                <a:off x="6942278" y="1079083"/>
                <a:ext cx="55021" cy="33110"/>
              </a:xfrm>
              <a:custGeom>
                <a:rect b="b" l="l" r="r" t="t"/>
                <a:pathLst>
                  <a:path extrusionOk="0" h="272" w="452">
                    <a:moveTo>
                      <a:pt x="409" y="1"/>
                    </a:moveTo>
                    <a:cubicBezTo>
                      <a:pt x="275" y="43"/>
                      <a:pt x="138" y="108"/>
                      <a:pt x="1" y="177"/>
                    </a:cubicBezTo>
                    <a:lnTo>
                      <a:pt x="56" y="272"/>
                    </a:lnTo>
                    <a:cubicBezTo>
                      <a:pt x="180" y="206"/>
                      <a:pt x="314" y="151"/>
                      <a:pt x="452" y="95"/>
                    </a:cubicBezTo>
                    <a:lnTo>
                      <a:pt x="4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38"/>
              <p:cNvSpPr/>
              <p:nvPr/>
            </p:nvSpPr>
            <p:spPr>
              <a:xfrm>
                <a:off x="6798275"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38"/>
              <p:cNvSpPr/>
              <p:nvPr/>
            </p:nvSpPr>
            <p:spPr>
              <a:xfrm>
                <a:off x="6798275"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38"/>
              <p:cNvSpPr/>
              <p:nvPr/>
            </p:nvSpPr>
            <p:spPr>
              <a:xfrm>
                <a:off x="6798275"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38"/>
              <p:cNvSpPr/>
              <p:nvPr/>
            </p:nvSpPr>
            <p:spPr>
              <a:xfrm>
                <a:off x="6798275"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38"/>
              <p:cNvSpPr/>
              <p:nvPr/>
            </p:nvSpPr>
            <p:spPr>
              <a:xfrm>
                <a:off x="5661103" y="375646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8"/>
              <p:cNvSpPr/>
              <p:nvPr/>
            </p:nvSpPr>
            <p:spPr>
              <a:xfrm>
                <a:off x="5661103" y="3862732"/>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38"/>
              <p:cNvSpPr/>
              <p:nvPr/>
            </p:nvSpPr>
            <p:spPr>
              <a:xfrm>
                <a:off x="5661103" y="364861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38"/>
              <p:cNvSpPr/>
              <p:nvPr/>
            </p:nvSpPr>
            <p:spPr>
              <a:xfrm>
                <a:off x="5661103" y="4506059"/>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38"/>
              <p:cNvSpPr/>
              <p:nvPr/>
            </p:nvSpPr>
            <p:spPr>
              <a:xfrm>
                <a:off x="5661103" y="397046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8"/>
              <p:cNvSpPr/>
              <p:nvPr/>
            </p:nvSpPr>
            <p:spPr>
              <a:xfrm>
                <a:off x="5661103" y="4078311"/>
                <a:ext cx="13268" cy="5307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8"/>
              <p:cNvSpPr/>
              <p:nvPr/>
            </p:nvSpPr>
            <p:spPr>
              <a:xfrm>
                <a:off x="5661103" y="4184213"/>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8"/>
              <p:cNvSpPr/>
              <p:nvPr/>
            </p:nvSpPr>
            <p:spPr>
              <a:xfrm>
                <a:off x="5661103" y="4398209"/>
                <a:ext cx="13268" cy="54656"/>
              </a:xfrm>
              <a:custGeom>
                <a:rect b="b" l="l" r="r" t="t"/>
                <a:pathLst>
                  <a:path extrusionOk="0" h="449" w="109">
                    <a:moveTo>
                      <a:pt x="1" y="1"/>
                    </a:moveTo>
                    <a:lnTo>
                      <a:pt x="1" y="448"/>
                    </a:lnTo>
                    <a:lnTo>
                      <a:pt x="109" y="448"/>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38"/>
              <p:cNvSpPr/>
              <p:nvPr/>
            </p:nvSpPr>
            <p:spPr>
              <a:xfrm>
                <a:off x="5661103" y="429194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38"/>
              <p:cNvSpPr/>
              <p:nvPr/>
            </p:nvSpPr>
            <p:spPr>
              <a:xfrm>
                <a:off x="5661103" y="2896221"/>
                <a:ext cx="13268" cy="54656"/>
              </a:xfrm>
              <a:custGeom>
                <a:rect b="b" l="l" r="r" t="t"/>
                <a:pathLst>
                  <a:path extrusionOk="0" h="449"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38"/>
              <p:cNvSpPr/>
              <p:nvPr/>
            </p:nvSpPr>
            <p:spPr>
              <a:xfrm>
                <a:off x="5661103" y="3004071"/>
                <a:ext cx="13268" cy="52951"/>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38"/>
              <p:cNvSpPr/>
              <p:nvPr/>
            </p:nvSpPr>
            <p:spPr>
              <a:xfrm>
                <a:off x="5659156" y="2789954"/>
                <a:ext cx="15216" cy="53073"/>
              </a:xfrm>
              <a:custGeom>
                <a:rect b="b" l="l" r="r" t="t"/>
                <a:pathLst>
                  <a:path extrusionOk="0" h="436" w="125">
                    <a:moveTo>
                      <a:pt x="17" y="1"/>
                    </a:moveTo>
                    <a:lnTo>
                      <a:pt x="17" y="14"/>
                    </a:lnTo>
                    <a:lnTo>
                      <a:pt x="0" y="14"/>
                    </a:lnTo>
                    <a:lnTo>
                      <a:pt x="0" y="164"/>
                    </a:lnTo>
                    <a:lnTo>
                      <a:pt x="17" y="164"/>
                    </a:lnTo>
                    <a:lnTo>
                      <a:pt x="17"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38"/>
              <p:cNvSpPr/>
              <p:nvPr/>
            </p:nvSpPr>
            <p:spPr>
              <a:xfrm>
                <a:off x="5661103" y="3111434"/>
                <a:ext cx="13268" cy="53438"/>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38"/>
              <p:cNvSpPr/>
              <p:nvPr/>
            </p:nvSpPr>
            <p:spPr>
              <a:xfrm>
                <a:off x="5661103" y="3217702"/>
                <a:ext cx="13268" cy="55021"/>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38"/>
              <p:cNvSpPr/>
              <p:nvPr/>
            </p:nvSpPr>
            <p:spPr>
              <a:xfrm>
                <a:off x="5661103" y="3325552"/>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38"/>
              <p:cNvSpPr/>
              <p:nvPr/>
            </p:nvSpPr>
            <p:spPr>
              <a:xfrm>
                <a:off x="5661103" y="3539182"/>
                <a:ext cx="13268" cy="56603"/>
              </a:xfrm>
              <a:custGeom>
                <a:rect b="b" l="l" r="r" t="t"/>
                <a:pathLst>
                  <a:path extrusionOk="0" h="465" w="109">
                    <a:moveTo>
                      <a:pt x="1" y="1"/>
                    </a:moveTo>
                    <a:lnTo>
                      <a:pt x="1" y="30"/>
                    </a:lnTo>
                    <a:lnTo>
                      <a:pt x="1" y="439"/>
                    </a:lnTo>
                    <a:lnTo>
                      <a:pt x="1" y="465"/>
                    </a:lnTo>
                    <a:lnTo>
                      <a:pt x="109" y="465"/>
                    </a:lnTo>
                    <a:lnTo>
                      <a:pt x="109" y="439"/>
                    </a:lnTo>
                    <a:lnTo>
                      <a:pt x="109" y="30"/>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38"/>
              <p:cNvSpPr/>
              <p:nvPr/>
            </p:nvSpPr>
            <p:spPr>
              <a:xfrm>
                <a:off x="5661103" y="3431819"/>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21" name="Google Shape;2721;p38"/>
          <p:cNvSpPr txBox="1"/>
          <p:nvPr>
            <p:ph type="title"/>
          </p:nvPr>
        </p:nvSpPr>
        <p:spPr>
          <a:xfrm>
            <a:off x="2980075" y="1560925"/>
            <a:ext cx="5450700" cy="9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2722" name="Google Shape;2722;p38"/>
          <p:cNvSpPr txBox="1"/>
          <p:nvPr>
            <p:ph idx="1" type="subTitle"/>
          </p:nvPr>
        </p:nvSpPr>
        <p:spPr>
          <a:xfrm>
            <a:off x="2980075" y="2593225"/>
            <a:ext cx="54507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2723" name="Google Shape;2723;p38"/>
          <p:cNvSpPr/>
          <p:nvPr/>
        </p:nvSpPr>
        <p:spPr>
          <a:xfrm>
            <a:off x="1261750" y="3803650"/>
            <a:ext cx="4033200" cy="40332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4" name="Google Shape;2724;p38"/>
          <p:cNvGrpSpPr/>
          <p:nvPr/>
        </p:nvGrpSpPr>
        <p:grpSpPr>
          <a:xfrm flipH="1" rot="10800000">
            <a:off x="-2900148" y="4603996"/>
            <a:ext cx="13848078" cy="1717216"/>
            <a:chOff x="3225200" y="1878300"/>
            <a:chExt cx="5251850" cy="651250"/>
          </a:xfrm>
        </p:grpSpPr>
        <p:sp>
          <p:nvSpPr>
            <p:cNvPr id="2725" name="Google Shape;2725;p38"/>
            <p:cNvSpPr/>
            <p:nvPr/>
          </p:nvSpPr>
          <p:spPr>
            <a:xfrm>
              <a:off x="3225200" y="1878300"/>
              <a:ext cx="5240150" cy="651250"/>
            </a:xfrm>
            <a:custGeom>
              <a:rect b="b" l="l" r="r" t="t"/>
              <a:pathLst>
                <a:path extrusionOk="0" h="26050" w="209606">
                  <a:moveTo>
                    <a:pt x="1" y="0"/>
                  </a:moveTo>
                  <a:lnTo>
                    <a:pt x="1" y="6104"/>
                  </a:lnTo>
                  <a:lnTo>
                    <a:pt x="55231" y="6104"/>
                  </a:lnTo>
                  <a:cubicBezTo>
                    <a:pt x="56305" y="6104"/>
                    <a:pt x="57177" y="6976"/>
                    <a:pt x="57177" y="8023"/>
                  </a:cubicBezTo>
                  <a:cubicBezTo>
                    <a:pt x="57177" y="9097"/>
                    <a:pt x="56305" y="9969"/>
                    <a:pt x="55231" y="9969"/>
                  </a:cubicBezTo>
                  <a:lnTo>
                    <a:pt x="36074" y="9969"/>
                  </a:lnTo>
                  <a:cubicBezTo>
                    <a:pt x="31714" y="9969"/>
                    <a:pt x="28170" y="13429"/>
                    <a:pt x="28052" y="17761"/>
                  </a:cubicBezTo>
                  <a:lnTo>
                    <a:pt x="28024" y="17761"/>
                  </a:lnTo>
                  <a:lnTo>
                    <a:pt x="28024" y="18026"/>
                  </a:lnTo>
                  <a:cubicBezTo>
                    <a:pt x="28024" y="22442"/>
                    <a:pt x="31630" y="26049"/>
                    <a:pt x="36074" y="26049"/>
                  </a:cubicBezTo>
                  <a:lnTo>
                    <a:pt x="209606" y="26049"/>
                  </a:lnTo>
                  <a:lnTo>
                    <a:pt x="209606" y="19945"/>
                  </a:lnTo>
                  <a:lnTo>
                    <a:pt x="36074" y="19945"/>
                  </a:lnTo>
                  <a:cubicBezTo>
                    <a:pt x="35091" y="19945"/>
                    <a:pt x="34274" y="19212"/>
                    <a:pt x="34156" y="18257"/>
                  </a:cubicBezTo>
                  <a:cubicBezTo>
                    <a:pt x="34156" y="18166"/>
                    <a:pt x="34128" y="18082"/>
                    <a:pt x="34128" y="17992"/>
                  </a:cubicBezTo>
                  <a:cubicBezTo>
                    <a:pt x="34128" y="16945"/>
                    <a:pt x="35000" y="16073"/>
                    <a:pt x="36074" y="16073"/>
                  </a:cubicBezTo>
                  <a:lnTo>
                    <a:pt x="55231" y="16073"/>
                  </a:lnTo>
                  <a:cubicBezTo>
                    <a:pt x="59682" y="16073"/>
                    <a:pt x="63281" y="12473"/>
                    <a:pt x="63281" y="8023"/>
                  </a:cubicBezTo>
                  <a:cubicBezTo>
                    <a:pt x="63281" y="3607"/>
                    <a:pt x="59682" y="0"/>
                    <a:pt x="55231"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26" name="Google Shape;2726;p38"/>
            <p:cNvSpPr/>
            <p:nvPr/>
          </p:nvSpPr>
          <p:spPr>
            <a:xfrm>
              <a:off x="3468675"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8"/>
            <p:cNvSpPr/>
            <p:nvPr/>
          </p:nvSpPr>
          <p:spPr>
            <a:xfrm>
              <a:off x="34222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8"/>
            <p:cNvSpPr/>
            <p:nvPr/>
          </p:nvSpPr>
          <p:spPr>
            <a:xfrm>
              <a:off x="35159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38"/>
            <p:cNvSpPr/>
            <p:nvPr/>
          </p:nvSpPr>
          <p:spPr>
            <a:xfrm>
              <a:off x="33750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38"/>
            <p:cNvSpPr/>
            <p:nvPr/>
          </p:nvSpPr>
          <p:spPr>
            <a:xfrm>
              <a:off x="38459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8"/>
            <p:cNvSpPr/>
            <p:nvPr/>
          </p:nvSpPr>
          <p:spPr>
            <a:xfrm>
              <a:off x="379865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8"/>
            <p:cNvSpPr/>
            <p:nvPr/>
          </p:nvSpPr>
          <p:spPr>
            <a:xfrm>
              <a:off x="3939550"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8"/>
            <p:cNvSpPr/>
            <p:nvPr/>
          </p:nvSpPr>
          <p:spPr>
            <a:xfrm>
              <a:off x="3892300"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8"/>
            <p:cNvSpPr/>
            <p:nvPr/>
          </p:nvSpPr>
          <p:spPr>
            <a:xfrm>
              <a:off x="3752075"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38"/>
            <p:cNvSpPr/>
            <p:nvPr/>
          </p:nvSpPr>
          <p:spPr>
            <a:xfrm>
              <a:off x="3704825" y="1951725"/>
              <a:ext cx="23375" cy="5775"/>
            </a:xfrm>
            <a:custGeom>
              <a:rect b="b" l="l" r="r" t="t"/>
              <a:pathLst>
                <a:path extrusionOk="0" h="231" w="935">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38"/>
            <p:cNvSpPr/>
            <p:nvPr/>
          </p:nvSpPr>
          <p:spPr>
            <a:xfrm>
              <a:off x="3657725" y="1951725"/>
              <a:ext cx="23925" cy="5775"/>
            </a:xfrm>
            <a:custGeom>
              <a:rect b="b" l="l" r="r" t="t"/>
              <a:pathLst>
                <a:path extrusionOk="0" h="231" w="957">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8"/>
            <p:cNvSpPr/>
            <p:nvPr/>
          </p:nvSpPr>
          <p:spPr>
            <a:xfrm>
              <a:off x="3563200" y="1951725"/>
              <a:ext cx="24775" cy="5775"/>
            </a:xfrm>
            <a:custGeom>
              <a:rect b="b" l="l" r="r" t="t"/>
              <a:pathLst>
                <a:path extrusionOk="0" h="231" w="991">
                  <a:moveTo>
                    <a:pt x="0" y="0"/>
                  </a:moveTo>
                  <a:lnTo>
                    <a:pt x="0" y="230"/>
                  </a:lnTo>
                  <a:lnTo>
                    <a:pt x="991" y="230"/>
                  </a:lnTo>
                  <a:lnTo>
                    <a:pt x="9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8"/>
            <p:cNvSpPr/>
            <p:nvPr/>
          </p:nvSpPr>
          <p:spPr>
            <a:xfrm>
              <a:off x="36111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8"/>
            <p:cNvSpPr/>
            <p:nvPr/>
          </p:nvSpPr>
          <p:spPr>
            <a:xfrm>
              <a:off x="4715650" y="2028100"/>
              <a:ext cx="13100" cy="23925"/>
            </a:xfrm>
            <a:custGeom>
              <a:rect b="b" l="l" r="r" t="t"/>
              <a:pathLst>
                <a:path extrusionOk="0" h="957" w="524">
                  <a:moveTo>
                    <a:pt x="238" y="1"/>
                  </a:moveTo>
                  <a:lnTo>
                    <a:pt x="1" y="84"/>
                  </a:lnTo>
                  <a:cubicBezTo>
                    <a:pt x="147" y="349"/>
                    <a:pt x="238" y="635"/>
                    <a:pt x="294" y="956"/>
                  </a:cubicBezTo>
                  <a:lnTo>
                    <a:pt x="524" y="901"/>
                  </a:lnTo>
                  <a:cubicBezTo>
                    <a:pt x="468" y="580"/>
                    <a:pt x="350" y="287"/>
                    <a:pt x="2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8"/>
            <p:cNvSpPr/>
            <p:nvPr/>
          </p:nvSpPr>
          <p:spPr>
            <a:xfrm>
              <a:off x="44198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8"/>
            <p:cNvSpPr/>
            <p:nvPr/>
          </p:nvSpPr>
          <p:spPr>
            <a:xfrm>
              <a:off x="43734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38"/>
            <p:cNvSpPr/>
            <p:nvPr/>
          </p:nvSpPr>
          <p:spPr>
            <a:xfrm>
              <a:off x="45144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38"/>
            <p:cNvSpPr/>
            <p:nvPr/>
          </p:nvSpPr>
          <p:spPr>
            <a:xfrm>
              <a:off x="4652525" y="1961825"/>
              <a:ext cx="23225" cy="16075"/>
            </a:xfrm>
            <a:custGeom>
              <a:rect b="b" l="l" r="r" t="t"/>
              <a:pathLst>
                <a:path extrusionOk="0" h="643" w="929">
                  <a:moveTo>
                    <a:pt x="84" y="1"/>
                  </a:moveTo>
                  <a:lnTo>
                    <a:pt x="0" y="210"/>
                  </a:lnTo>
                  <a:cubicBezTo>
                    <a:pt x="259" y="322"/>
                    <a:pt x="552" y="468"/>
                    <a:pt x="810" y="642"/>
                  </a:cubicBezTo>
                  <a:lnTo>
                    <a:pt x="928" y="468"/>
                  </a:lnTo>
                  <a:cubicBezTo>
                    <a:pt x="670" y="266"/>
                    <a:pt x="377" y="119"/>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38"/>
            <p:cNvSpPr/>
            <p:nvPr/>
          </p:nvSpPr>
          <p:spPr>
            <a:xfrm>
              <a:off x="45609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8"/>
            <p:cNvSpPr/>
            <p:nvPr/>
          </p:nvSpPr>
          <p:spPr>
            <a:xfrm>
              <a:off x="4690200" y="1988000"/>
              <a:ext cx="19725" cy="21825"/>
            </a:xfrm>
            <a:custGeom>
              <a:rect b="b" l="l" r="r" t="t"/>
              <a:pathLst>
                <a:path extrusionOk="0" h="873" w="789">
                  <a:moveTo>
                    <a:pt x="175" y="0"/>
                  </a:moveTo>
                  <a:lnTo>
                    <a:pt x="0" y="175"/>
                  </a:lnTo>
                  <a:cubicBezTo>
                    <a:pt x="210" y="412"/>
                    <a:pt x="412" y="642"/>
                    <a:pt x="586" y="872"/>
                  </a:cubicBezTo>
                  <a:lnTo>
                    <a:pt x="789" y="761"/>
                  </a:lnTo>
                  <a:cubicBezTo>
                    <a:pt x="586" y="495"/>
                    <a:pt x="384" y="237"/>
                    <a:pt x="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8"/>
            <p:cNvSpPr/>
            <p:nvPr/>
          </p:nvSpPr>
          <p:spPr>
            <a:xfrm>
              <a:off x="4608225" y="1951725"/>
              <a:ext cx="23925" cy="8725"/>
            </a:xfrm>
            <a:custGeom>
              <a:rect b="b" l="l" r="r" t="t"/>
              <a:pathLst>
                <a:path extrusionOk="0" h="349" w="957">
                  <a:moveTo>
                    <a:pt x="0" y="0"/>
                  </a:moveTo>
                  <a:lnTo>
                    <a:pt x="0" y="230"/>
                  </a:lnTo>
                  <a:cubicBezTo>
                    <a:pt x="286" y="230"/>
                    <a:pt x="607" y="265"/>
                    <a:pt x="900" y="349"/>
                  </a:cubicBezTo>
                  <a:lnTo>
                    <a:pt x="956" y="119"/>
                  </a:lnTo>
                  <a:cubicBezTo>
                    <a:pt x="635" y="28"/>
                    <a:pt x="314"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8"/>
            <p:cNvSpPr/>
            <p:nvPr/>
          </p:nvSpPr>
          <p:spPr>
            <a:xfrm>
              <a:off x="446712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38"/>
            <p:cNvSpPr/>
            <p:nvPr/>
          </p:nvSpPr>
          <p:spPr>
            <a:xfrm>
              <a:off x="40914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38"/>
            <p:cNvSpPr/>
            <p:nvPr/>
          </p:nvSpPr>
          <p:spPr>
            <a:xfrm>
              <a:off x="4044900"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8"/>
            <p:cNvSpPr/>
            <p:nvPr/>
          </p:nvSpPr>
          <p:spPr>
            <a:xfrm>
              <a:off x="43262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8"/>
            <p:cNvSpPr/>
            <p:nvPr/>
          </p:nvSpPr>
          <p:spPr>
            <a:xfrm>
              <a:off x="3965725" y="1951725"/>
              <a:ext cx="8750" cy="5775"/>
            </a:xfrm>
            <a:custGeom>
              <a:rect b="b" l="l" r="r" t="t"/>
              <a:pathLst>
                <a:path extrusionOk="0" h="231" w="350">
                  <a:moveTo>
                    <a:pt x="0" y="0"/>
                  </a:moveTo>
                  <a:lnTo>
                    <a:pt x="0" y="230"/>
                  </a:lnTo>
                  <a:lnTo>
                    <a:pt x="349" y="230"/>
                  </a:lnTo>
                  <a:lnTo>
                    <a:pt x="3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8"/>
            <p:cNvSpPr/>
            <p:nvPr/>
          </p:nvSpPr>
          <p:spPr>
            <a:xfrm>
              <a:off x="39978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38"/>
            <p:cNvSpPr/>
            <p:nvPr/>
          </p:nvSpPr>
          <p:spPr>
            <a:xfrm>
              <a:off x="4279650" y="1951725"/>
              <a:ext cx="23400" cy="5775"/>
            </a:xfrm>
            <a:custGeom>
              <a:rect b="b" l="l" r="r" t="t"/>
              <a:pathLst>
                <a:path extrusionOk="0" h="231" w="936">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38"/>
            <p:cNvSpPr/>
            <p:nvPr/>
          </p:nvSpPr>
          <p:spPr>
            <a:xfrm>
              <a:off x="423237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38"/>
            <p:cNvSpPr/>
            <p:nvPr/>
          </p:nvSpPr>
          <p:spPr>
            <a:xfrm>
              <a:off x="41387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8"/>
            <p:cNvSpPr/>
            <p:nvPr/>
          </p:nvSpPr>
          <p:spPr>
            <a:xfrm>
              <a:off x="41860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8"/>
            <p:cNvSpPr/>
            <p:nvPr/>
          </p:nvSpPr>
          <p:spPr>
            <a:xfrm>
              <a:off x="431242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8"/>
            <p:cNvSpPr/>
            <p:nvPr/>
          </p:nvSpPr>
          <p:spPr>
            <a:xfrm>
              <a:off x="454717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8"/>
            <p:cNvSpPr/>
            <p:nvPr/>
          </p:nvSpPr>
          <p:spPr>
            <a:xfrm>
              <a:off x="450062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8"/>
            <p:cNvSpPr/>
            <p:nvPr/>
          </p:nvSpPr>
          <p:spPr>
            <a:xfrm>
              <a:off x="44533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8"/>
            <p:cNvSpPr/>
            <p:nvPr/>
          </p:nvSpPr>
          <p:spPr>
            <a:xfrm>
              <a:off x="41249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8"/>
            <p:cNvSpPr/>
            <p:nvPr/>
          </p:nvSpPr>
          <p:spPr>
            <a:xfrm>
              <a:off x="3998500" y="2296850"/>
              <a:ext cx="8750" cy="24100"/>
            </a:xfrm>
            <a:custGeom>
              <a:rect b="b" l="l" r="r" t="t"/>
              <a:pathLst>
                <a:path extrusionOk="0" h="964" w="350">
                  <a:moveTo>
                    <a:pt x="147" y="1"/>
                  </a:moveTo>
                  <a:cubicBezTo>
                    <a:pt x="57" y="322"/>
                    <a:pt x="1" y="643"/>
                    <a:pt x="1" y="964"/>
                  </a:cubicBezTo>
                  <a:lnTo>
                    <a:pt x="231" y="964"/>
                  </a:lnTo>
                  <a:cubicBezTo>
                    <a:pt x="231" y="671"/>
                    <a:pt x="287" y="350"/>
                    <a:pt x="350" y="64"/>
                  </a:cubicBezTo>
                  <a:lnTo>
                    <a:pt x="1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8"/>
            <p:cNvSpPr/>
            <p:nvPr/>
          </p:nvSpPr>
          <p:spPr>
            <a:xfrm>
              <a:off x="440610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38"/>
            <p:cNvSpPr/>
            <p:nvPr/>
          </p:nvSpPr>
          <p:spPr>
            <a:xfrm>
              <a:off x="4077700" y="2203200"/>
              <a:ext cx="24775" cy="12400"/>
            </a:xfrm>
            <a:custGeom>
              <a:rect b="b" l="l" r="r" t="t"/>
              <a:pathLst>
                <a:path extrusionOk="0" h="496" w="991">
                  <a:moveTo>
                    <a:pt x="928" y="1"/>
                  </a:moveTo>
                  <a:cubicBezTo>
                    <a:pt x="607" y="56"/>
                    <a:pt x="321" y="147"/>
                    <a:pt x="0" y="259"/>
                  </a:cubicBezTo>
                  <a:lnTo>
                    <a:pt x="84" y="496"/>
                  </a:lnTo>
                  <a:cubicBezTo>
                    <a:pt x="377" y="377"/>
                    <a:pt x="670" y="287"/>
                    <a:pt x="991" y="231"/>
                  </a:cubicBez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38"/>
            <p:cNvSpPr/>
            <p:nvPr/>
          </p:nvSpPr>
          <p:spPr>
            <a:xfrm>
              <a:off x="4010025" y="2253950"/>
              <a:ext cx="16750" cy="23400"/>
            </a:xfrm>
            <a:custGeom>
              <a:rect b="b" l="l" r="r" t="t"/>
              <a:pathLst>
                <a:path extrusionOk="0" h="936" w="670">
                  <a:moveTo>
                    <a:pt x="468" y="1"/>
                  </a:moveTo>
                  <a:cubicBezTo>
                    <a:pt x="293" y="266"/>
                    <a:pt x="119" y="524"/>
                    <a:pt x="0" y="817"/>
                  </a:cubicBezTo>
                  <a:lnTo>
                    <a:pt x="210" y="936"/>
                  </a:lnTo>
                  <a:cubicBezTo>
                    <a:pt x="321" y="643"/>
                    <a:pt x="496" y="384"/>
                    <a:pt x="670" y="119"/>
                  </a:cubicBez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38"/>
            <p:cNvSpPr/>
            <p:nvPr/>
          </p:nvSpPr>
          <p:spPr>
            <a:xfrm>
              <a:off x="4037750" y="2221350"/>
              <a:ext cx="21825" cy="18850"/>
            </a:xfrm>
            <a:custGeom>
              <a:rect b="b" l="l" r="r" t="t"/>
              <a:pathLst>
                <a:path extrusionOk="0" h="754" w="873">
                  <a:moveTo>
                    <a:pt x="754" y="0"/>
                  </a:moveTo>
                  <a:cubicBezTo>
                    <a:pt x="496" y="147"/>
                    <a:pt x="231" y="349"/>
                    <a:pt x="0" y="579"/>
                  </a:cubicBezTo>
                  <a:lnTo>
                    <a:pt x="175" y="754"/>
                  </a:lnTo>
                  <a:cubicBezTo>
                    <a:pt x="377" y="551"/>
                    <a:pt x="635" y="349"/>
                    <a:pt x="873" y="175"/>
                  </a:cubicBezTo>
                  <a:lnTo>
                    <a:pt x="7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38"/>
            <p:cNvSpPr/>
            <p:nvPr/>
          </p:nvSpPr>
          <p:spPr>
            <a:xfrm>
              <a:off x="4725075" y="2074500"/>
              <a:ext cx="7350" cy="24075"/>
            </a:xfrm>
            <a:custGeom>
              <a:rect b="b" l="l" r="r" t="t"/>
              <a:pathLst>
                <a:path extrusionOk="0" h="963" w="294">
                  <a:moveTo>
                    <a:pt x="35" y="0"/>
                  </a:moveTo>
                  <a:cubicBezTo>
                    <a:pt x="63" y="63"/>
                    <a:pt x="63" y="119"/>
                    <a:pt x="63" y="175"/>
                  </a:cubicBezTo>
                  <a:cubicBezTo>
                    <a:pt x="63" y="440"/>
                    <a:pt x="35" y="670"/>
                    <a:pt x="0" y="900"/>
                  </a:cubicBezTo>
                  <a:lnTo>
                    <a:pt x="238" y="963"/>
                  </a:lnTo>
                  <a:cubicBezTo>
                    <a:pt x="266" y="698"/>
                    <a:pt x="293" y="440"/>
                    <a:pt x="293" y="175"/>
                  </a:cubicBezTo>
                  <a:lnTo>
                    <a:pt x="2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38"/>
            <p:cNvSpPr/>
            <p:nvPr/>
          </p:nvSpPr>
          <p:spPr>
            <a:xfrm>
              <a:off x="4594275" y="2200250"/>
              <a:ext cx="23400" cy="6650"/>
            </a:xfrm>
            <a:custGeom>
              <a:rect b="b" l="l" r="r" t="t"/>
              <a:pathLst>
                <a:path extrusionOk="0" h="266" w="936">
                  <a:moveTo>
                    <a:pt x="935" y="0"/>
                  </a:moveTo>
                  <a:cubicBezTo>
                    <a:pt x="761" y="28"/>
                    <a:pt x="586" y="28"/>
                    <a:pt x="412" y="28"/>
                  </a:cubicBezTo>
                  <a:lnTo>
                    <a:pt x="0" y="28"/>
                  </a:lnTo>
                  <a:lnTo>
                    <a:pt x="0" y="265"/>
                  </a:lnTo>
                  <a:lnTo>
                    <a:pt x="412" y="265"/>
                  </a:lnTo>
                  <a:cubicBezTo>
                    <a:pt x="586" y="265"/>
                    <a:pt x="761" y="265"/>
                    <a:pt x="935" y="230"/>
                  </a:cubicBez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38"/>
            <p:cNvSpPr/>
            <p:nvPr/>
          </p:nvSpPr>
          <p:spPr>
            <a:xfrm>
              <a:off x="4639450" y="2187150"/>
              <a:ext cx="23900" cy="14500"/>
            </a:xfrm>
            <a:custGeom>
              <a:rect b="b" l="l" r="r" t="t"/>
              <a:pathLst>
                <a:path extrusionOk="0" h="580" w="956">
                  <a:moveTo>
                    <a:pt x="872" y="1"/>
                  </a:moveTo>
                  <a:cubicBezTo>
                    <a:pt x="579" y="147"/>
                    <a:pt x="286" y="266"/>
                    <a:pt x="0" y="350"/>
                  </a:cubicBezTo>
                  <a:lnTo>
                    <a:pt x="84" y="580"/>
                  </a:lnTo>
                  <a:cubicBezTo>
                    <a:pt x="377" y="468"/>
                    <a:pt x="698" y="350"/>
                    <a:pt x="956" y="203"/>
                  </a:cubicBezTo>
                  <a:lnTo>
                    <a:pt x="8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8"/>
            <p:cNvSpPr/>
            <p:nvPr/>
          </p:nvSpPr>
          <p:spPr>
            <a:xfrm>
              <a:off x="4680075" y="2158900"/>
              <a:ext cx="21125" cy="20250"/>
            </a:xfrm>
            <a:custGeom>
              <a:rect b="b" l="l" r="r" t="t"/>
              <a:pathLst>
                <a:path extrusionOk="0" h="810" w="845">
                  <a:moveTo>
                    <a:pt x="670" y="1"/>
                  </a:moveTo>
                  <a:cubicBezTo>
                    <a:pt x="468" y="231"/>
                    <a:pt x="231" y="433"/>
                    <a:pt x="1" y="636"/>
                  </a:cubicBezTo>
                  <a:lnTo>
                    <a:pt x="147" y="810"/>
                  </a:lnTo>
                  <a:cubicBezTo>
                    <a:pt x="405" y="608"/>
                    <a:pt x="642" y="405"/>
                    <a:pt x="845" y="140"/>
                  </a:cubicBezTo>
                  <a:lnTo>
                    <a:pt x="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38"/>
            <p:cNvSpPr/>
            <p:nvPr/>
          </p:nvSpPr>
          <p:spPr>
            <a:xfrm>
              <a:off x="4709900" y="2119675"/>
              <a:ext cx="15200" cy="23200"/>
            </a:xfrm>
            <a:custGeom>
              <a:rect b="b" l="l" r="r" t="t"/>
              <a:pathLst>
                <a:path extrusionOk="0" h="928" w="608">
                  <a:moveTo>
                    <a:pt x="377" y="0"/>
                  </a:moveTo>
                  <a:cubicBezTo>
                    <a:pt x="294" y="286"/>
                    <a:pt x="147" y="551"/>
                    <a:pt x="1" y="809"/>
                  </a:cubicBezTo>
                  <a:lnTo>
                    <a:pt x="203" y="928"/>
                  </a:lnTo>
                  <a:cubicBezTo>
                    <a:pt x="377" y="663"/>
                    <a:pt x="496" y="377"/>
                    <a:pt x="607" y="84"/>
                  </a:cubicBezTo>
                  <a:lnTo>
                    <a:pt x="3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38"/>
            <p:cNvSpPr/>
            <p:nvPr/>
          </p:nvSpPr>
          <p:spPr>
            <a:xfrm>
              <a:off x="417135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38"/>
            <p:cNvSpPr/>
            <p:nvPr/>
          </p:nvSpPr>
          <p:spPr>
            <a:xfrm>
              <a:off x="426587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38"/>
            <p:cNvSpPr/>
            <p:nvPr/>
          </p:nvSpPr>
          <p:spPr>
            <a:xfrm>
              <a:off x="4359700"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8"/>
            <p:cNvSpPr/>
            <p:nvPr/>
          </p:nvSpPr>
          <p:spPr>
            <a:xfrm>
              <a:off x="4218600" y="2200925"/>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8"/>
            <p:cNvSpPr/>
            <p:nvPr/>
          </p:nvSpPr>
          <p:spPr>
            <a:xfrm>
              <a:off x="50172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38"/>
            <p:cNvSpPr/>
            <p:nvPr/>
          </p:nvSpPr>
          <p:spPr>
            <a:xfrm>
              <a:off x="4970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8"/>
            <p:cNvSpPr/>
            <p:nvPr/>
          </p:nvSpPr>
          <p:spPr>
            <a:xfrm>
              <a:off x="5111025"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8"/>
            <p:cNvSpPr/>
            <p:nvPr/>
          </p:nvSpPr>
          <p:spPr>
            <a:xfrm>
              <a:off x="50637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8"/>
            <p:cNvSpPr/>
            <p:nvPr/>
          </p:nvSpPr>
          <p:spPr>
            <a:xfrm>
              <a:off x="46881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8"/>
            <p:cNvSpPr/>
            <p:nvPr/>
          </p:nvSpPr>
          <p:spPr>
            <a:xfrm>
              <a:off x="464152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8"/>
            <p:cNvSpPr/>
            <p:nvPr/>
          </p:nvSpPr>
          <p:spPr>
            <a:xfrm>
              <a:off x="49228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8"/>
            <p:cNvSpPr/>
            <p:nvPr/>
          </p:nvSpPr>
          <p:spPr>
            <a:xfrm>
              <a:off x="459427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8"/>
            <p:cNvSpPr/>
            <p:nvPr/>
          </p:nvSpPr>
          <p:spPr>
            <a:xfrm>
              <a:off x="48762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8"/>
            <p:cNvSpPr/>
            <p:nvPr/>
          </p:nvSpPr>
          <p:spPr>
            <a:xfrm>
              <a:off x="482902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8"/>
            <p:cNvSpPr/>
            <p:nvPr/>
          </p:nvSpPr>
          <p:spPr>
            <a:xfrm>
              <a:off x="47353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8"/>
            <p:cNvSpPr/>
            <p:nvPr/>
          </p:nvSpPr>
          <p:spPr>
            <a:xfrm>
              <a:off x="47826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8"/>
            <p:cNvSpPr/>
            <p:nvPr/>
          </p:nvSpPr>
          <p:spPr>
            <a:xfrm>
              <a:off x="53937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8"/>
            <p:cNvSpPr/>
            <p:nvPr/>
          </p:nvSpPr>
          <p:spPr>
            <a:xfrm>
              <a:off x="53464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8"/>
            <p:cNvSpPr/>
            <p:nvPr/>
          </p:nvSpPr>
          <p:spPr>
            <a:xfrm>
              <a:off x="54874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8"/>
            <p:cNvSpPr/>
            <p:nvPr/>
          </p:nvSpPr>
          <p:spPr>
            <a:xfrm>
              <a:off x="5440125"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8"/>
            <p:cNvSpPr/>
            <p:nvPr/>
          </p:nvSpPr>
          <p:spPr>
            <a:xfrm>
              <a:off x="52999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8"/>
            <p:cNvSpPr/>
            <p:nvPr/>
          </p:nvSpPr>
          <p:spPr>
            <a:xfrm>
              <a:off x="52526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8"/>
            <p:cNvSpPr/>
            <p:nvPr/>
          </p:nvSpPr>
          <p:spPr>
            <a:xfrm>
              <a:off x="52062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8"/>
            <p:cNvSpPr/>
            <p:nvPr/>
          </p:nvSpPr>
          <p:spPr>
            <a:xfrm>
              <a:off x="51590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8"/>
            <p:cNvSpPr/>
            <p:nvPr/>
          </p:nvSpPr>
          <p:spPr>
            <a:xfrm>
              <a:off x="43131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8"/>
            <p:cNvSpPr/>
            <p:nvPr/>
          </p:nvSpPr>
          <p:spPr>
            <a:xfrm>
              <a:off x="45478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8"/>
            <p:cNvSpPr/>
            <p:nvPr/>
          </p:nvSpPr>
          <p:spPr>
            <a:xfrm>
              <a:off x="4500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8"/>
            <p:cNvSpPr/>
            <p:nvPr/>
          </p:nvSpPr>
          <p:spPr>
            <a:xfrm>
              <a:off x="44533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8"/>
            <p:cNvSpPr/>
            <p:nvPr/>
          </p:nvSpPr>
          <p:spPr>
            <a:xfrm>
              <a:off x="4126350"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8"/>
            <p:cNvSpPr/>
            <p:nvPr/>
          </p:nvSpPr>
          <p:spPr>
            <a:xfrm>
              <a:off x="3998500" y="2336100"/>
              <a:ext cx="9450" cy="24100"/>
            </a:xfrm>
            <a:custGeom>
              <a:rect b="b" l="l" r="r" t="t"/>
              <a:pathLst>
                <a:path extrusionOk="0" h="964" w="378">
                  <a:moveTo>
                    <a:pt x="1" y="0"/>
                  </a:moveTo>
                  <a:cubicBezTo>
                    <a:pt x="29" y="321"/>
                    <a:pt x="57" y="642"/>
                    <a:pt x="147" y="963"/>
                  </a:cubicBezTo>
                  <a:lnTo>
                    <a:pt x="378" y="900"/>
                  </a:lnTo>
                  <a:cubicBezTo>
                    <a:pt x="287" y="614"/>
                    <a:pt x="259" y="293"/>
                    <a:pt x="2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8"/>
            <p:cNvSpPr/>
            <p:nvPr/>
          </p:nvSpPr>
          <p:spPr>
            <a:xfrm>
              <a:off x="44068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8"/>
            <p:cNvSpPr/>
            <p:nvPr/>
          </p:nvSpPr>
          <p:spPr>
            <a:xfrm>
              <a:off x="4079775" y="2441450"/>
              <a:ext cx="24100" cy="12400"/>
            </a:xfrm>
            <a:custGeom>
              <a:rect b="b" l="l" r="r" t="t"/>
              <a:pathLst>
                <a:path extrusionOk="0" h="496" w="964">
                  <a:moveTo>
                    <a:pt x="91" y="0"/>
                  </a:moveTo>
                  <a:lnTo>
                    <a:pt x="1" y="237"/>
                  </a:lnTo>
                  <a:cubicBezTo>
                    <a:pt x="294" y="349"/>
                    <a:pt x="615" y="440"/>
                    <a:pt x="908" y="495"/>
                  </a:cubicBezTo>
                  <a:lnTo>
                    <a:pt x="963" y="265"/>
                  </a:lnTo>
                  <a:cubicBezTo>
                    <a:pt x="670" y="209"/>
                    <a:pt x="384" y="119"/>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8"/>
            <p:cNvSpPr/>
            <p:nvPr/>
          </p:nvSpPr>
          <p:spPr>
            <a:xfrm>
              <a:off x="4010025" y="2380400"/>
              <a:ext cx="16750" cy="22700"/>
            </a:xfrm>
            <a:custGeom>
              <a:rect b="b" l="l" r="r" t="t"/>
              <a:pathLst>
                <a:path extrusionOk="0" h="908" w="670">
                  <a:moveTo>
                    <a:pt x="210" y="0"/>
                  </a:moveTo>
                  <a:lnTo>
                    <a:pt x="0" y="91"/>
                  </a:lnTo>
                  <a:cubicBezTo>
                    <a:pt x="147" y="384"/>
                    <a:pt x="293" y="642"/>
                    <a:pt x="496" y="907"/>
                  </a:cubicBezTo>
                  <a:lnTo>
                    <a:pt x="670" y="789"/>
                  </a:lnTo>
                  <a:cubicBezTo>
                    <a:pt x="496" y="524"/>
                    <a:pt x="349" y="266"/>
                    <a:pt x="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8"/>
            <p:cNvSpPr/>
            <p:nvPr/>
          </p:nvSpPr>
          <p:spPr>
            <a:xfrm>
              <a:off x="4039850" y="2416850"/>
              <a:ext cx="21825" cy="19550"/>
            </a:xfrm>
            <a:custGeom>
              <a:rect b="b" l="l" r="r" t="t"/>
              <a:pathLst>
                <a:path extrusionOk="0" h="782" w="873">
                  <a:moveTo>
                    <a:pt x="147" y="0"/>
                  </a:moveTo>
                  <a:lnTo>
                    <a:pt x="0" y="175"/>
                  </a:lnTo>
                  <a:cubicBezTo>
                    <a:pt x="237" y="405"/>
                    <a:pt x="468" y="607"/>
                    <a:pt x="761" y="782"/>
                  </a:cubicBezTo>
                  <a:lnTo>
                    <a:pt x="872" y="579"/>
                  </a:lnTo>
                  <a:cubicBezTo>
                    <a:pt x="614" y="405"/>
                    <a:pt x="377" y="231"/>
                    <a:pt x="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8"/>
            <p:cNvSpPr/>
            <p:nvPr/>
          </p:nvSpPr>
          <p:spPr>
            <a:xfrm>
              <a:off x="41713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8"/>
            <p:cNvSpPr/>
            <p:nvPr/>
          </p:nvSpPr>
          <p:spPr>
            <a:xfrm>
              <a:off x="42658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8"/>
            <p:cNvSpPr/>
            <p:nvPr/>
          </p:nvSpPr>
          <p:spPr>
            <a:xfrm>
              <a:off x="435970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8"/>
            <p:cNvSpPr/>
            <p:nvPr/>
          </p:nvSpPr>
          <p:spPr>
            <a:xfrm>
              <a:off x="42186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8"/>
            <p:cNvSpPr/>
            <p:nvPr/>
          </p:nvSpPr>
          <p:spPr>
            <a:xfrm>
              <a:off x="6381200" y="2450150"/>
              <a:ext cx="24100" cy="5975"/>
            </a:xfrm>
            <a:custGeom>
              <a:rect b="b" l="l" r="r" t="t"/>
              <a:pathLst>
                <a:path extrusionOk="0" h="239" w="964">
                  <a:moveTo>
                    <a:pt x="1" y="1"/>
                  </a:moveTo>
                  <a:lnTo>
                    <a:pt x="1" y="238"/>
                  </a:lnTo>
                  <a:lnTo>
                    <a:pt x="964" y="238"/>
                  </a:lnTo>
                  <a:lnTo>
                    <a:pt x="9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8"/>
            <p:cNvSpPr/>
            <p:nvPr/>
          </p:nvSpPr>
          <p:spPr>
            <a:xfrm>
              <a:off x="63348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8"/>
            <p:cNvSpPr/>
            <p:nvPr/>
          </p:nvSpPr>
          <p:spPr>
            <a:xfrm>
              <a:off x="6475050" y="2450150"/>
              <a:ext cx="24600" cy="5975"/>
            </a:xfrm>
            <a:custGeom>
              <a:rect b="b" l="l" r="r" t="t"/>
              <a:pathLst>
                <a:path extrusionOk="0" h="239" w="984">
                  <a:moveTo>
                    <a:pt x="0" y="1"/>
                  </a:moveTo>
                  <a:lnTo>
                    <a:pt x="0" y="238"/>
                  </a:lnTo>
                  <a:lnTo>
                    <a:pt x="984" y="238"/>
                  </a:lnTo>
                  <a:lnTo>
                    <a:pt x="9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8"/>
            <p:cNvSpPr/>
            <p:nvPr/>
          </p:nvSpPr>
          <p:spPr>
            <a:xfrm>
              <a:off x="642847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8"/>
            <p:cNvSpPr/>
            <p:nvPr/>
          </p:nvSpPr>
          <p:spPr>
            <a:xfrm>
              <a:off x="60528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8"/>
            <p:cNvSpPr/>
            <p:nvPr/>
          </p:nvSpPr>
          <p:spPr>
            <a:xfrm>
              <a:off x="60062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8"/>
            <p:cNvSpPr/>
            <p:nvPr/>
          </p:nvSpPr>
          <p:spPr>
            <a:xfrm>
              <a:off x="62875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8"/>
            <p:cNvSpPr/>
            <p:nvPr/>
          </p:nvSpPr>
          <p:spPr>
            <a:xfrm>
              <a:off x="595897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8"/>
            <p:cNvSpPr/>
            <p:nvPr/>
          </p:nvSpPr>
          <p:spPr>
            <a:xfrm>
              <a:off x="62403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8"/>
            <p:cNvSpPr/>
            <p:nvPr/>
          </p:nvSpPr>
          <p:spPr>
            <a:xfrm>
              <a:off x="61937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8"/>
            <p:cNvSpPr/>
            <p:nvPr/>
          </p:nvSpPr>
          <p:spPr>
            <a:xfrm>
              <a:off x="61000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8"/>
            <p:cNvSpPr/>
            <p:nvPr/>
          </p:nvSpPr>
          <p:spPr>
            <a:xfrm>
              <a:off x="614647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8"/>
            <p:cNvSpPr/>
            <p:nvPr/>
          </p:nvSpPr>
          <p:spPr>
            <a:xfrm>
              <a:off x="675845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8"/>
            <p:cNvSpPr/>
            <p:nvPr/>
          </p:nvSpPr>
          <p:spPr>
            <a:xfrm>
              <a:off x="67111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8"/>
            <p:cNvSpPr/>
            <p:nvPr/>
          </p:nvSpPr>
          <p:spPr>
            <a:xfrm>
              <a:off x="68521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8"/>
            <p:cNvSpPr/>
            <p:nvPr/>
          </p:nvSpPr>
          <p:spPr>
            <a:xfrm>
              <a:off x="680485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8"/>
            <p:cNvSpPr/>
            <p:nvPr/>
          </p:nvSpPr>
          <p:spPr>
            <a:xfrm>
              <a:off x="666392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8"/>
            <p:cNvSpPr/>
            <p:nvPr/>
          </p:nvSpPr>
          <p:spPr>
            <a:xfrm>
              <a:off x="6617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8"/>
            <p:cNvSpPr/>
            <p:nvPr/>
          </p:nvSpPr>
          <p:spPr>
            <a:xfrm>
              <a:off x="65702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8"/>
            <p:cNvSpPr/>
            <p:nvPr/>
          </p:nvSpPr>
          <p:spPr>
            <a:xfrm>
              <a:off x="65237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8"/>
            <p:cNvSpPr/>
            <p:nvPr/>
          </p:nvSpPr>
          <p:spPr>
            <a:xfrm>
              <a:off x="56771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8"/>
            <p:cNvSpPr/>
            <p:nvPr/>
          </p:nvSpPr>
          <p:spPr>
            <a:xfrm>
              <a:off x="59119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8"/>
            <p:cNvSpPr/>
            <p:nvPr/>
          </p:nvSpPr>
          <p:spPr>
            <a:xfrm>
              <a:off x="5865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8"/>
            <p:cNvSpPr/>
            <p:nvPr/>
          </p:nvSpPr>
          <p:spPr>
            <a:xfrm>
              <a:off x="58180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8"/>
            <p:cNvSpPr/>
            <p:nvPr/>
          </p:nvSpPr>
          <p:spPr>
            <a:xfrm>
              <a:off x="57715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8"/>
            <p:cNvSpPr/>
            <p:nvPr/>
          </p:nvSpPr>
          <p:spPr>
            <a:xfrm>
              <a:off x="553605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8"/>
            <p:cNvSpPr/>
            <p:nvPr/>
          </p:nvSpPr>
          <p:spPr>
            <a:xfrm>
              <a:off x="56298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8"/>
            <p:cNvSpPr/>
            <p:nvPr/>
          </p:nvSpPr>
          <p:spPr>
            <a:xfrm>
              <a:off x="57244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8"/>
            <p:cNvSpPr/>
            <p:nvPr/>
          </p:nvSpPr>
          <p:spPr>
            <a:xfrm>
              <a:off x="558332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8"/>
            <p:cNvSpPr/>
            <p:nvPr/>
          </p:nvSpPr>
          <p:spPr>
            <a:xfrm>
              <a:off x="699390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8"/>
            <p:cNvSpPr/>
            <p:nvPr/>
          </p:nvSpPr>
          <p:spPr>
            <a:xfrm>
              <a:off x="6947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8"/>
            <p:cNvSpPr/>
            <p:nvPr/>
          </p:nvSpPr>
          <p:spPr>
            <a:xfrm>
              <a:off x="7087550" y="2450150"/>
              <a:ext cx="24775" cy="5975"/>
            </a:xfrm>
            <a:custGeom>
              <a:rect b="b" l="l" r="r" t="t"/>
              <a:pathLst>
                <a:path extrusionOk="0" h="239" w="991">
                  <a:moveTo>
                    <a:pt x="0" y="1"/>
                  </a:moveTo>
                  <a:lnTo>
                    <a:pt x="0"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8"/>
            <p:cNvSpPr/>
            <p:nvPr/>
          </p:nvSpPr>
          <p:spPr>
            <a:xfrm>
              <a:off x="70411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8"/>
            <p:cNvSpPr/>
            <p:nvPr/>
          </p:nvSpPr>
          <p:spPr>
            <a:xfrm>
              <a:off x="690007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38"/>
            <p:cNvSpPr/>
            <p:nvPr/>
          </p:nvSpPr>
          <p:spPr>
            <a:xfrm>
              <a:off x="73702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38"/>
            <p:cNvSpPr/>
            <p:nvPr/>
          </p:nvSpPr>
          <p:spPr>
            <a:xfrm>
              <a:off x="73237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38"/>
            <p:cNvSpPr/>
            <p:nvPr/>
          </p:nvSpPr>
          <p:spPr>
            <a:xfrm>
              <a:off x="74647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38"/>
            <p:cNvSpPr/>
            <p:nvPr/>
          </p:nvSpPr>
          <p:spPr>
            <a:xfrm>
              <a:off x="74175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8"/>
            <p:cNvSpPr/>
            <p:nvPr/>
          </p:nvSpPr>
          <p:spPr>
            <a:xfrm>
              <a:off x="72766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8"/>
            <p:cNvSpPr/>
            <p:nvPr/>
          </p:nvSpPr>
          <p:spPr>
            <a:xfrm>
              <a:off x="72300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8"/>
            <p:cNvSpPr/>
            <p:nvPr/>
          </p:nvSpPr>
          <p:spPr>
            <a:xfrm>
              <a:off x="71827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8"/>
            <p:cNvSpPr/>
            <p:nvPr/>
          </p:nvSpPr>
          <p:spPr>
            <a:xfrm>
              <a:off x="71362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8"/>
            <p:cNvSpPr/>
            <p:nvPr/>
          </p:nvSpPr>
          <p:spPr>
            <a:xfrm>
              <a:off x="83586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8"/>
            <p:cNvSpPr/>
            <p:nvPr/>
          </p:nvSpPr>
          <p:spPr>
            <a:xfrm>
              <a:off x="831135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8"/>
            <p:cNvSpPr/>
            <p:nvPr/>
          </p:nvSpPr>
          <p:spPr>
            <a:xfrm>
              <a:off x="8452250"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8"/>
            <p:cNvSpPr/>
            <p:nvPr/>
          </p:nvSpPr>
          <p:spPr>
            <a:xfrm>
              <a:off x="84050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38"/>
            <p:cNvSpPr/>
            <p:nvPr/>
          </p:nvSpPr>
          <p:spPr>
            <a:xfrm>
              <a:off x="80300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38"/>
            <p:cNvSpPr/>
            <p:nvPr/>
          </p:nvSpPr>
          <p:spPr>
            <a:xfrm>
              <a:off x="7982925"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38"/>
            <p:cNvSpPr/>
            <p:nvPr/>
          </p:nvSpPr>
          <p:spPr>
            <a:xfrm>
              <a:off x="8264775"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38"/>
            <p:cNvSpPr/>
            <p:nvPr/>
          </p:nvSpPr>
          <p:spPr>
            <a:xfrm>
              <a:off x="79363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38"/>
            <p:cNvSpPr/>
            <p:nvPr/>
          </p:nvSpPr>
          <p:spPr>
            <a:xfrm>
              <a:off x="82175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8"/>
            <p:cNvSpPr/>
            <p:nvPr/>
          </p:nvSpPr>
          <p:spPr>
            <a:xfrm>
              <a:off x="81711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8"/>
            <p:cNvSpPr/>
            <p:nvPr/>
          </p:nvSpPr>
          <p:spPr>
            <a:xfrm>
              <a:off x="80766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8"/>
            <p:cNvSpPr/>
            <p:nvPr/>
          </p:nvSpPr>
          <p:spPr>
            <a:xfrm>
              <a:off x="81238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8"/>
            <p:cNvSpPr/>
            <p:nvPr/>
          </p:nvSpPr>
          <p:spPr>
            <a:xfrm>
              <a:off x="7654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8"/>
            <p:cNvSpPr/>
            <p:nvPr/>
          </p:nvSpPr>
          <p:spPr>
            <a:xfrm>
              <a:off x="7889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38"/>
            <p:cNvSpPr/>
            <p:nvPr/>
          </p:nvSpPr>
          <p:spPr>
            <a:xfrm>
              <a:off x="78418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8"/>
            <p:cNvSpPr/>
            <p:nvPr/>
          </p:nvSpPr>
          <p:spPr>
            <a:xfrm>
              <a:off x="779545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8"/>
            <p:cNvSpPr/>
            <p:nvPr/>
          </p:nvSpPr>
          <p:spPr>
            <a:xfrm>
              <a:off x="77482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8"/>
            <p:cNvSpPr/>
            <p:nvPr/>
          </p:nvSpPr>
          <p:spPr>
            <a:xfrm>
              <a:off x="75134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8"/>
            <p:cNvSpPr/>
            <p:nvPr/>
          </p:nvSpPr>
          <p:spPr>
            <a:xfrm>
              <a:off x="76071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8"/>
            <p:cNvSpPr/>
            <p:nvPr/>
          </p:nvSpPr>
          <p:spPr>
            <a:xfrm>
              <a:off x="7701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8"/>
            <p:cNvSpPr/>
            <p:nvPr/>
          </p:nvSpPr>
          <p:spPr>
            <a:xfrm>
              <a:off x="7560000"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3" name="Google Shape;2873;p38"/>
          <p:cNvGrpSpPr/>
          <p:nvPr/>
        </p:nvGrpSpPr>
        <p:grpSpPr>
          <a:xfrm>
            <a:off x="1111413" y="3973589"/>
            <a:ext cx="750012" cy="630423"/>
            <a:chOff x="1507450" y="3919292"/>
            <a:chExt cx="953486" cy="801453"/>
          </a:xfrm>
        </p:grpSpPr>
        <p:grpSp>
          <p:nvGrpSpPr>
            <p:cNvPr id="2874" name="Google Shape;2874;p38"/>
            <p:cNvGrpSpPr/>
            <p:nvPr/>
          </p:nvGrpSpPr>
          <p:grpSpPr>
            <a:xfrm>
              <a:off x="1806988" y="3919292"/>
              <a:ext cx="441906" cy="801453"/>
              <a:chOff x="3816307" y="2352225"/>
              <a:chExt cx="1213027" cy="2199981"/>
            </a:xfrm>
          </p:grpSpPr>
          <p:sp>
            <p:nvSpPr>
              <p:cNvPr id="2875" name="Google Shape;2875;p38"/>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8"/>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8"/>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8" name="Google Shape;2878;p38"/>
            <p:cNvGrpSpPr/>
            <p:nvPr/>
          </p:nvGrpSpPr>
          <p:grpSpPr>
            <a:xfrm>
              <a:off x="2248899" y="4334549"/>
              <a:ext cx="212037" cy="384777"/>
              <a:chOff x="3816307" y="2352225"/>
              <a:chExt cx="1213027" cy="2199981"/>
            </a:xfrm>
          </p:grpSpPr>
          <p:sp>
            <p:nvSpPr>
              <p:cNvPr id="2879" name="Google Shape;2879;p38"/>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8"/>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8"/>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2" name="Google Shape;2882;p38"/>
            <p:cNvGrpSpPr/>
            <p:nvPr/>
          </p:nvGrpSpPr>
          <p:grpSpPr>
            <a:xfrm>
              <a:off x="1507450" y="4205080"/>
              <a:ext cx="212025" cy="514245"/>
              <a:chOff x="3816313" y="1611982"/>
              <a:chExt cx="1212958" cy="2940225"/>
            </a:xfrm>
          </p:grpSpPr>
          <p:sp>
            <p:nvSpPr>
              <p:cNvPr id="2883" name="Google Shape;2883;p38"/>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8"/>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8"/>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86" name="Google Shape;2886;p38"/>
          <p:cNvGrpSpPr/>
          <p:nvPr/>
        </p:nvGrpSpPr>
        <p:grpSpPr>
          <a:xfrm>
            <a:off x="4254624" y="3799445"/>
            <a:ext cx="2901600" cy="964355"/>
            <a:chOff x="4292974" y="3803645"/>
            <a:chExt cx="2901600" cy="964355"/>
          </a:xfrm>
        </p:grpSpPr>
        <p:grpSp>
          <p:nvGrpSpPr>
            <p:cNvPr id="2887" name="Google Shape;2887;p38"/>
            <p:cNvGrpSpPr/>
            <p:nvPr/>
          </p:nvGrpSpPr>
          <p:grpSpPr>
            <a:xfrm>
              <a:off x="4292974" y="4147703"/>
              <a:ext cx="2901600" cy="620297"/>
              <a:chOff x="3922949" y="4147703"/>
              <a:chExt cx="2901600" cy="620297"/>
            </a:xfrm>
          </p:grpSpPr>
          <p:sp>
            <p:nvSpPr>
              <p:cNvPr id="2888" name="Google Shape;2888;p38"/>
              <p:cNvSpPr/>
              <p:nvPr/>
            </p:nvSpPr>
            <p:spPr>
              <a:xfrm>
                <a:off x="3922949" y="4651900"/>
                <a:ext cx="2901600" cy="116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889" name="Google Shape;2889;p38"/>
              <p:cNvGrpSpPr/>
              <p:nvPr/>
            </p:nvGrpSpPr>
            <p:grpSpPr>
              <a:xfrm>
                <a:off x="4072094" y="4147703"/>
                <a:ext cx="2593967" cy="558924"/>
                <a:chOff x="4284955" y="2543242"/>
                <a:chExt cx="3778539" cy="814165"/>
              </a:xfrm>
            </p:grpSpPr>
            <p:sp>
              <p:nvSpPr>
                <p:cNvPr id="2890" name="Google Shape;2890;p38"/>
                <p:cNvSpPr/>
                <p:nvPr/>
              </p:nvSpPr>
              <p:spPr>
                <a:xfrm>
                  <a:off x="7115347" y="3130366"/>
                  <a:ext cx="233145" cy="227040"/>
                </a:xfrm>
                <a:custGeom>
                  <a:rect b="b" l="l" r="r" t="t"/>
                  <a:pathLst>
                    <a:path extrusionOk="0" h="2681" w="2753">
                      <a:moveTo>
                        <a:pt x="1376" y="1"/>
                      </a:moveTo>
                      <a:cubicBezTo>
                        <a:pt x="615" y="1"/>
                        <a:pt x="0" y="599"/>
                        <a:pt x="0" y="1334"/>
                      </a:cubicBezTo>
                      <a:cubicBezTo>
                        <a:pt x="0" y="2083"/>
                        <a:pt x="615" y="2681"/>
                        <a:pt x="1376" y="2681"/>
                      </a:cubicBezTo>
                      <a:lnTo>
                        <a:pt x="1661" y="2681"/>
                      </a:lnTo>
                      <a:lnTo>
                        <a:pt x="1661" y="2655"/>
                      </a:lnTo>
                      <a:cubicBezTo>
                        <a:pt x="2288" y="2534"/>
                        <a:pt x="2753" y="1988"/>
                        <a:pt x="2753" y="1334"/>
                      </a:cubicBezTo>
                      <a:cubicBezTo>
                        <a:pt x="2753" y="694"/>
                        <a:pt x="2288" y="148"/>
                        <a:pt x="1661" y="27"/>
                      </a:cubicBezTo>
                      <a:lnTo>
                        <a:pt x="16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8"/>
                <p:cNvSpPr/>
                <p:nvPr/>
              </p:nvSpPr>
              <p:spPr>
                <a:xfrm>
                  <a:off x="7155742" y="3130366"/>
                  <a:ext cx="199693" cy="227040"/>
                </a:xfrm>
                <a:custGeom>
                  <a:rect b="b" l="l" r="r" t="t"/>
                  <a:pathLst>
                    <a:path extrusionOk="0" h="2681" w="2358">
                      <a:moveTo>
                        <a:pt x="1184" y="1"/>
                      </a:moveTo>
                      <a:cubicBezTo>
                        <a:pt x="530" y="1"/>
                        <a:pt x="1" y="599"/>
                        <a:pt x="1" y="1334"/>
                      </a:cubicBezTo>
                      <a:cubicBezTo>
                        <a:pt x="1" y="2083"/>
                        <a:pt x="530" y="2681"/>
                        <a:pt x="1184" y="2681"/>
                      </a:cubicBezTo>
                      <a:cubicBezTo>
                        <a:pt x="1838" y="2681"/>
                        <a:pt x="2357" y="2083"/>
                        <a:pt x="2357" y="1334"/>
                      </a:cubicBezTo>
                      <a:cubicBezTo>
                        <a:pt x="2357" y="599"/>
                        <a:pt x="1838" y="1"/>
                        <a:pt x="1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8"/>
                <p:cNvSpPr/>
                <p:nvPr/>
              </p:nvSpPr>
              <p:spPr>
                <a:xfrm>
                  <a:off x="6158139" y="3130366"/>
                  <a:ext cx="232891" cy="227040"/>
                </a:xfrm>
                <a:custGeom>
                  <a:rect b="b" l="l" r="r" t="t"/>
                  <a:pathLst>
                    <a:path extrusionOk="0" h="2681" w="2750">
                      <a:moveTo>
                        <a:pt x="1377" y="1"/>
                      </a:moveTo>
                      <a:cubicBezTo>
                        <a:pt x="612" y="1"/>
                        <a:pt x="0" y="599"/>
                        <a:pt x="0" y="1334"/>
                      </a:cubicBezTo>
                      <a:cubicBezTo>
                        <a:pt x="0" y="2083"/>
                        <a:pt x="612" y="2681"/>
                        <a:pt x="1377" y="2681"/>
                      </a:cubicBezTo>
                      <a:lnTo>
                        <a:pt x="1661" y="2681"/>
                      </a:lnTo>
                      <a:lnTo>
                        <a:pt x="1661" y="2655"/>
                      </a:lnTo>
                      <a:cubicBezTo>
                        <a:pt x="2275" y="2534"/>
                        <a:pt x="2749" y="1988"/>
                        <a:pt x="2749" y="1334"/>
                      </a:cubicBezTo>
                      <a:cubicBezTo>
                        <a:pt x="2749" y="694"/>
                        <a:pt x="2275" y="148"/>
                        <a:pt x="1661" y="27"/>
                      </a:cubicBezTo>
                      <a:lnTo>
                        <a:pt x="16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8"/>
                <p:cNvSpPr/>
                <p:nvPr/>
              </p:nvSpPr>
              <p:spPr>
                <a:xfrm>
                  <a:off x="6198534" y="3130366"/>
                  <a:ext cx="199439" cy="227040"/>
                </a:xfrm>
                <a:custGeom>
                  <a:rect b="b" l="l" r="r" t="t"/>
                  <a:pathLst>
                    <a:path extrusionOk="0" h="2681" w="2355">
                      <a:moveTo>
                        <a:pt x="1184" y="1"/>
                      </a:moveTo>
                      <a:cubicBezTo>
                        <a:pt x="530" y="1"/>
                        <a:pt x="1" y="599"/>
                        <a:pt x="1" y="1334"/>
                      </a:cubicBezTo>
                      <a:cubicBezTo>
                        <a:pt x="1" y="2083"/>
                        <a:pt x="530" y="2681"/>
                        <a:pt x="1184" y="2681"/>
                      </a:cubicBezTo>
                      <a:cubicBezTo>
                        <a:pt x="1825" y="2681"/>
                        <a:pt x="2354" y="2083"/>
                        <a:pt x="2354" y="1334"/>
                      </a:cubicBezTo>
                      <a:cubicBezTo>
                        <a:pt x="2354" y="599"/>
                        <a:pt x="1825" y="1"/>
                        <a:pt x="1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8"/>
                <p:cNvSpPr/>
                <p:nvPr/>
              </p:nvSpPr>
              <p:spPr>
                <a:xfrm>
                  <a:off x="6107243" y="2937707"/>
                  <a:ext cx="1243467" cy="326461"/>
                </a:xfrm>
                <a:custGeom>
                  <a:rect b="b" l="l" r="r" t="t"/>
                  <a:pathLst>
                    <a:path extrusionOk="0" h="3855" w="14683">
                      <a:moveTo>
                        <a:pt x="4360" y="1"/>
                      </a:moveTo>
                      <a:lnTo>
                        <a:pt x="0" y="1239"/>
                      </a:lnTo>
                      <a:lnTo>
                        <a:pt x="0" y="3854"/>
                      </a:lnTo>
                      <a:lnTo>
                        <a:pt x="14683" y="3854"/>
                      </a:lnTo>
                      <a:lnTo>
                        <a:pt x="14274" y="27"/>
                      </a:lnTo>
                      <a:lnTo>
                        <a:pt x="43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8"/>
                <p:cNvSpPr/>
                <p:nvPr/>
              </p:nvSpPr>
              <p:spPr>
                <a:xfrm>
                  <a:off x="6476474" y="2543242"/>
                  <a:ext cx="786493" cy="396749"/>
                </a:xfrm>
                <a:custGeom>
                  <a:rect b="b" l="l" r="r" t="t"/>
                  <a:pathLst>
                    <a:path extrusionOk="0" h="4685" w="9287">
                      <a:moveTo>
                        <a:pt x="3106" y="1"/>
                      </a:moveTo>
                      <a:lnTo>
                        <a:pt x="0" y="4659"/>
                      </a:lnTo>
                      <a:lnTo>
                        <a:pt x="9287" y="4685"/>
                      </a:lnTo>
                      <a:lnTo>
                        <a:pt x="67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8"/>
                <p:cNvSpPr/>
                <p:nvPr/>
              </p:nvSpPr>
              <p:spPr>
                <a:xfrm>
                  <a:off x="6604350" y="2937707"/>
                  <a:ext cx="1424528" cy="326461"/>
                </a:xfrm>
                <a:custGeom>
                  <a:rect b="b" l="l" r="r" t="t"/>
                  <a:pathLst>
                    <a:path extrusionOk="0" h="3855" w="16821">
                      <a:moveTo>
                        <a:pt x="4361" y="1"/>
                      </a:moveTo>
                      <a:lnTo>
                        <a:pt x="0" y="1239"/>
                      </a:lnTo>
                      <a:lnTo>
                        <a:pt x="0" y="3854"/>
                      </a:lnTo>
                      <a:lnTo>
                        <a:pt x="16821" y="3854"/>
                      </a:lnTo>
                      <a:lnTo>
                        <a:pt x="16589" y="1906"/>
                      </a:lnTo>
                      <a:lnTo>
                        <a:pt x="16438" y="762"/>
                      </a:lnTo>
                      <a:lnTo>
                        <a:pt x="16399" y="573"/>
                      </a:lnTo>
                      <a:lnTo>
                        <a:pt x="13350" y="14"/>
                      </a:lnTo>
                      <a:lnTo>
                        <a:pt x="43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8"/>
                <p:cNvSpPr/>
                <p:nvPr/>
              </p:nvSpPr>
              <p:spPr>
                <a:xfrm>
                  <a:off x="6865099" y="2543242"/>
                  <a:ext cx="876770" cy="527164"/>
                </a:xfrm>
                <a:custGeom>
                  <a:rect b="b" l="l" r="r" t="t"/>
                  <a:pathLst>
                    <a:path extrusionOk="0" h="6225" w="10353">
                      <a:moveTo>
                        <a:pt x="2194" y="1"/>
                      </a:moveTo>
                      <a:lnTo>
                        <a:pt x="1282" y="4659"/>
                      </a:lnTo>
                      <a:lnTo>
                        <a:pt x="1" y="6224"/>
                      </a:lnTo>
                      <a:lnTo>
                        <a:pt x="1" y="6224"/>
                      </a:lnTo>
                      <a:lnTo>
                        <a:pt x="10352" y="4917"/>
                      </a:lnTo>
                      <a:lnTo>
                        <a:pt x="88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8"/>
                <p:cNvSpPr/>
                <p:nvPr/>
              </p:nvSpPr>
              <p:spPr>
                <a:xfrm>
                  <a:off x="6973582" y="2543242"/>
                  <a:ext cx="761341" cy="394547"/>
                </a:xfrm>
                <a:custGeom>
                  <a:rect b="b" l="l" r="r" t="t"/>
                  <a:pathLst>
                    <a:path extrusionOk="0" h="4659" w="8990">
                      <a:moveTo>
                        <a:pt x="913" y="1"/>
                      </a:moveTo>
                      <a:lnTo>
                        <a:pt x="1" y="4659"/>
                      </a:lnTo>
                      <a:lnTo>
                        <a:pt x="8990" y="4659"/>
                      </a:lnTo>
                      <a:lnTo>
                        <a:pt x="76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8"/>
                <p:cNvSpPr/>
                <p:nvPr/>
              </p:nvSpPr>
              <p:spPr>
                <a:xfrm>
                  <a:off x="7305806" y="2566277"/>
                  <a:ext cx="379315" cy="371513"/>
                </a:xfrm>
                <a:custGeom>
                  <a:rect b="b" l="l" r="r" t="t"/>
                  <a:pathLst>
                    <a:path extrusionOk="0" h="4387" w="4479">
                      <a:moveTo>
                        <a:pt x="0" y="0"/>
                      </a:moveTo>
                      <a:lnTo>
                        <a:pt x="0" y="4387"/>
                      </a:lnTo>
                      <a:lnTo>
                        <a:pt x="4478" y="4387"/>
                      </a:lnTo>
                      <a:lnTo>
                        <a:pt x="33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8"/>
                <p:cNvSpPr/>
                <p:nvPr/>
              </p:nvSpPr>
              <p:spPr>
                <a:xfrm>
                  <a:off x="6992975" y="2566277"/>
                  <a:ext cx="293273" cy="371513"/>
                </a:xfrm>
                <a:custGeom>
                  <a:rect b="b" l="l" r="r" t="t"/>
                  <a:pathLst>
                    <a:path extrusionOk="0" h="4387" w="3463">
                      <a:moveTo>
                        <a:pt x="900" y="0"/>
                      </a:moveTo>
                      <a:lnTo>
                        <a:pt x="1" y="4387"/>
                      </a:lnTo>
                      <a:lnTo>
                        <a:pt x="3462" y="4387"/>
                      </a:lnTo>
                      <a:lnTo>
                        <a:pt x="34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8"/>
                <p:cNvSpPr/>
                <p:nvPr/>
              </p:nvSpPr>
              <p:spPr>
                <a:xfrm>
                  <a:off x="7305806" y="2566277"/>
                  <a:ext cx="315884" cy="132617"/>
                </a:xfrm>
                <a:custGeom>
                  <a:rect b="b" l="l" r="r" t="t"/>
                  <a:pathLst>
                    <a:path extrusionOk="0" h="1566" w="3730">
                      <a:moveTo>
                        <a:pt x="0" y="0"/>
                      </a:moveTo>
                      <a:lnTo>
                        <a:pt x="0" y="1566"/>
                      </a:lnTo>
                      <a:lnTo>
                        <a:pt x="3730" y="1566"/>
                      </a:lnTo>
                      <a:lnTo>
                        <a:pt x="3321"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8"/>
                <p:cNvSpPr/>
                <p:nvPr/>
              </p:nvSpPr>
              <p:spPr>
                <a:xfrm>
                  <a:off x="7041416" y="2566277"/>
                  <a:ext cx="244832" cy="132617"/>
                </a:xfrm>
                <a:custGeom>
                  <a:rect b="b" l="l" r="r" t="t"/>
                  <a:pathLst>
                    <a:path extrusionOk="0" h="1566" w="2891">
                      <a:moveTo>
                        <a:pt x="328" y="0"/>
                      </a:moveTo>
                      <a:lnTo>
                        <a:pt x="1" y="1566"/>
                      </a:lnTo>
                      <a:lnTo>
                        <a:pt x="2890" y="1566"/>
                      </a:lnTo>
                      <a:lnTo>
                        <a:pt x="2890"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8"/>
                <p:cNvSpPr/>
                <p:nvPr/>
              </p:nvSpPr>
              <p:spPr>
                <a:xfrm>
                  <a:off x="6476474" y="2568478"/>
                  <a:ext cx="569777" cy="369311"/>
                </a:xfrm>
                <a:custGeom>
                  <a:rect b="b" l="l" r="r" t="t"/>
                  <a:pathLst>
                    <a:path extrusionOk="0" h="4361" w="6728">
                      <a:moveTo>
                        <a:pt x="2900" y="0"/>
                      </a:moveTo>
                      <a:lnTo>
                        <a:pt x="0" y="4361"/>
                      </a:lnTo>
                      <a:lnTo>
                        <a:pt x="5871" y="4361"/>
                      </a:lnTo>
                      <a:lnTo>
                        <a:pt x="67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8"/>
                <p:cNvSpPr/>
                <p:nvPr/>
              </p:nvSpPr>
              <p:spPr>
                <a:xfrm>
                  <a:off x="6476474" y="2568478"/>
                  <a:ext cx="534039" cy="369311"/>
                </a:xfrm>
                <a:custGeom>
                  <a:rect b="b" l="l" r="r" t="t"/>
                  <a:pathLst>
                    <a:path extrusionOk="0" h="4361" w="6306">
                      <a:moveTo>
                        <a:pt x="5024" y="0"/>
                      </a:moveTo>
                      <a:lnTo>
                        <a:pt x="1334" y="2357"/>
                      </a:lnTo>
                      <a:lnTo>
                        <a:pt x="0" y="4361"/>
                      </a:lnTo>
                      <a:lnTo>
                        <a:pt x="259" y="4361"/>
                      </a:lnTo>
                      <a:lnTo>
                        <a:pt x="6306"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8"/>
                <p:cNvSpPr/>
                <p:nvPr/>
              </p:nvSpPr>
              <p:spPr>
                <a:xfrm>
                  <a:off x="6565310" y="2595070"/>
                  <a:ext cx="475097" cy="342720"/>
                </a:xfrm>
                <a:custGeom>
                  <a:rect b="b" l="l" r="r" t="t"/>
                  <a:pathLst>
                    <a:path extrusionOk="0" h="4047" w="5610">
                      <a:moveTo>
                        <a:pt x="5610" y="0"/>
                      </a:moveTo>
                      <a:lnTo>
                        <a:pt x="1" y="4047"/>
                      </a:lnTo>
                      <a:lnTo>
                        <a:pt x="939" y="4047"/>
                      </a:lnTo>
                      <a:lnTo>
                        <a:pt x="5459" y="791"/>
                      </a:lnTo>
                      <a:lnTo>
                        <a:pt x="5610"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8"/>
                <p:cNvSpPr/>
                <p:nvPr/>
              </p:nvSpPr>
              <p:spPr>
                <a:xfrm>
                  <a:off x="6759072" y="3098017"/>
                  <a:ext cx="306823" cy="166152"/>
                </a:xfrm>
                <a:custGeom>
                  <a:rect b="b" l="l" r="r" t="t"/>
                  <a:pathLst>
                    <a:path extrusionOk="0" h="1962" w="3623">
                      <a:moveTo>
                        <a:pt x="1769" y="0"/>
                      </a:moveTo>
                      <a:cubicBezTo>
                        <a:pt x="788" y="0"/>
                        <a:pt x="1" y="775"/>
                        <a:pt x="1" y="1716"/>
                      </a:cubicBezTo>
                      <a:cubicBezTo>
                        <a:pt x="1" y="1798"/>
                        <a:pt x="14" y="1880"/>
                        <a:pt x="14" y="1961"/>
                      </a:cubicBezTo>
                      <a:lnTo>
                        <a:pt x="3609" y="1961"/>
                      </a:lnTo>
                      <a:cubicBezTo>
                        <a:pt x="3622" y="1880"/>
                        <a:pt x="3622" y="1798"/>
                        <a:pt x="3622" y="1716"/>
                      </a:cubicBezTo>
                      <a:cubicBezTo>
                        <a:pt x="3622" y="775"/>
                        <a:pt x="2926"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8"/>
                <p:cNvSpPr/>
                <p:nvPr/>
              </p:nvSpPr>
              <p:spPr>
                <a:xfrm>
                  <a:off x="7582560" y="3098017"/>
                  <a:ext cx="305722" cy="166152"/>
                </a:xfrm>
                <a:custGeom>
                  <a:rect b="b" l="l" r="r" t="t"/>
                  <a:pathLst>
                    <a:path extrusionOk="0" h="1962" w="3610">
                      <a:moveTo>
                        <a:pt x="1756" y="0"/>
                      </a:moveTo>
                      <a:cubicBezTo>
                        <a:pt x="789" y="0"/>
                        <a:pt x="1" y="775"/>
                        <a:pt x="1" y="1716"/>
                      </a:cubicBezTo>
                      <a:cubicBezTo>
                        <a:pt x="1" y="1798"/>
                        <a:pt x="1" y="1880"/>
                        <a:pt x="14" y="1961"/>
                      </a:cubicBezTo>
                      <a:lnTo>
                        <a:pt x="3596" y="1961"/>
                      </a:lnTo>
                      <a:cubicBezTo>
                        <a:pt x="3609" y="1880"/>
                        <a:pt x="3609" y="1798"/>
                        <a:pt x="3609" y="1716"/>
                      </a:cubicBezTo>
                      <a:cubicBezTo>
                        <a:pt x="3609" y="775"/>
                        <a:pt x="2913"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8"/>
                <p:cNvSpPr/>
                <p:nvPr/>
              </p:nvSpPr>
              <p:spPr>
                <a:xfrm>
                  <a:off x="6107243" y="3042632"/>
                  <a:ext cx="124575" cy="74015"/>
                </a:xfrm>
                <a:custGeom>
                  <a:rect b="b" l="l" r="r" t="t"/>
                  <a:pathLst>
                    <a:path extrusionOk="0" h="874" w="1471">
                      <a:moveTo>
                        <a:pt x="0" y="0"/>
                      </a:moveTo>
                      <a:lnTo>
                        <a:pt x="0" y="873"/>
                      </a:lnTo>
                      <a:lnTo>
                        <a:pt x="1471" y="873"/>
                      </a:lnTo>
                      <a:lnTo>
                        <a:pt x="1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8"/>
                <p:cNvSpPr/>
                <p:nvPr/>
              </p:nvSpPr>
              <p:spPr>
                <a:xfrm>
                  <a:off x="6479777" y="3042632"/>
                  <a:ext cx="124660" cy="74015"/>
                </a:xfrm>
                <a:custGeom>
                  <a:rect b="b" l="l" r="r" t="t"/>
                  <a:pathLst>
                    <a:path extrusionOk="0" h="874" w="1472">
                      <a:moveTo>
                        <a:pt x="1" y="0"/>
                      </a:moveTo>
                      <a:lnTo>
                        <a:pt x="1" y="873"/>
                      </a:lnTo>
                      <a:lnTo>
                        <a:pt x="1471" y="873"/>
                      </a:lnTo>
                      <a:lnTo>
                        <a:pt x="1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8"/>
                <p:cNvSpPr/>
                <p:nvPr/>
              </p:nvSpPr>
              <p:spPr>
                <a:xfrm>
                  <a:off x="6792269" y="3130366"/>
                  <a:ext cx="233229" cy="227040"/>
                </a:xfrm>
                <a:custGeom>
                  <a:rect b="b" l="l" r="r" t="t"/>
                  <a:pathLst>
                    <a:path extrusionOk="0" h="2681" w="2754">
                      <a:moveTo>
                        <a:pt x="1377" y="1"/>
                      </a:moveTo>
                      <a:cubicBezTo>
                        <a:pt x="615" y="1"/>
                        <a:pt x="1" y="599"/>
                        <a:pt x="1" y="1334"/>
                      </a:cubicBezTo>
                      <a:cubicBezTo>
                        <a:pt x="1" y="2083"/>
                        <a:pt x="615" y="2681"/>
                        <a:pt x="1377" y="2681"/>
                      </a:cubicBezTo>
                      <a:lnTo>
                        <a:pt x="1665" y="2681"/>
                      </a:lnTo>
                      <a:lnTo>
                        <a:pt x="1665" y="2655"/>
                      </a:lnTo>
                      <a:cubicBezTo>
                        <a:pt x="2276" y="2534"/>
                        <a:pt x="2753" y="1988"/>
                        <a:pt x="2753" y="1334"/>
                      </a:cubicBezTo>
                      <a:cubicBezTo>
                        <a:pt x="2753" y="694"/>
                        <a:pt x="2276" y="148"/>
                        <a:pt x="1665" y="27"/>
                      </a:cubicBezTo>
                      <a:lnTo>
                        <a:pt x="16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8"/>
                <p:cNvSpPr/>
                <p:nvPr/>
              </p:nvSpPr>
              <p:spPr>
                <a:xfrm>
                  <a:off x="6832749" y="3130366"/>
                  <a:ext cx="199608" cy="227040"/>
                </a:xfrm>
                <a:custGeom>
                  <a:rect b="b" l="l" r="r" t="t"/>
                  <a:pathLst>
                    <a:path extrusionOk="0" h="2681" w="2357">
                      <a:moveTo>
                        <a:pt x="1187" y="1"/>
                      </a:moveTo>
                      <a:cubicBezTo>
                        <a:pt x="533" y="1"/>
                        <a:pt x="0" y="599"/>
                        <a:pt x="0" y="1334"/>
                      </a:cubicBezTo>
                      <a:cubicBezTo>
                        <a:pt x="0" y="2083"/>
                        <a:pt x="533" y="2681"/>
                        <a:pt x="1187" y="2681"/>
                      </a:cubicBezTo>
                      <a:cubicBezTo>
                        <a:pt x="1827" y="2681"/>
                        <a:pt x="2357" y="2083"/>
                        <a:pt x="2357" y="1334"/>
                      </a:cubicBezTo>
                      <a:cubicBezTo>
                        <a:pt x="2357" y="599"/>
                        <a:pt x="1827" y="1"/>
                        <a:pt x="1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8"/>
                <p:cNvSpPr/>
                <p:nvPr/>
              </p:nvSpPr>
              <p:spPr>
                <a:xfrm>
                  <a:off x="6868402" y="3170507"/>
                  <a:ext cx="128302" cy="146759"/>
                </a:xfrm>
                <a:custGeom>
                  <a:rect b="b" l="l" r="r" t="t"/>
                  <a:pathLst>
                    <a:path extrusionOk="0" h="1733" w="1515">
                      <a:moveTo>
                        <a:pt x="766" y="1"/>
                      </a:moveTo>
                      <a:cubicBezTo>
                        <a:pt x="344" y="1"/>
                        <a:pt x="1" y="383"/>
                        <a:pt x="1" y="860"/>
                      </a:cubicBezTo>
                      <a:cubicBezTo>
                        <a:pt x="1" y="1351"/>
                        <a:pt x="344" y="1733"/>
                        <a:pt x="766" y="1733"/>
                      </a:cubicBezTo>
                      <a:cubicBezTo>
                        <a:pt x="1174" y="1733"/>
                        <a:pt x="1514" y="1351"/>
                        <a:pt x="1514" y="860"/>
                      </a:cubicBezTo>
                      <a:cubicBezTo>
                        <a:pt x="1514" y="383"/>
                        <a:pt x="1174" y="1"/>
                        <a:pt x="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38"/>
                <p:cNvSpPr/>
                <p:nvPr/>
              </p:nvSpPr>
              <p:spPr>
                <a:xfrm>
                  <a:off x="6903038" y="3210902"/>
                  <a:ext cx="59027" cy="65970"/>
                </a:xfrm>
                <a:custGeom>
                  <a:rect b="b" l="l" r="r" t="t"/>
                  <a:pathLst>
                    <a:path extrusionOk="0" h="779" w="697">
                      <a:moveTo>
                        <a:pt x="357" y="1"/>
                      </a:moveTo>
                      <a:cubicBezTo>
                        <a:pt x="164" y="1"/>
                        <a:pt x="0" y="177"/>
                        <a:pt x="0" y="383"/>
                      </a:cubicBezTo>
                      <a:cubicBezTo>
                        <a:pt x="0" y="602"/>
                        <a:pt x="164" y="779"/>
                        <a:pt x="357" y="779"/>
                      </a:cubicBezTo>
                      <a:cubicBezTo>
                        <a:pt x="533" y="779"/>
                        <a:pt x="697" y="602"/>
                        <a:pt x="697" y="383"/>
                      </a:cubicBezTo>
                      <a:cubicBezTo>
                        <a:pt x="697" y="177"/>
                        <a:pt x="533" y="1"/>
                        <a:pt x="3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8"/>
                <p:cNvSpPr/>
                <p:nvPr/>
              </p:nvSpPr>
              <p:spPr>
                <a:xfrm>
                  <a:off x="7617197" y="3130366"/>
                  <a:ext cx="232891" cy="227040"/>
                </a:xfrm>
                <a:custGeom>
                  <a:rect b="b" l="l" r="r" t="t"/>
                  <a:pathLst>
                    <a:path extrusionOk="0" h="2681" w="2750">
                      <a:moveTo>
                        <a:pt x="1373" y="1"/>
                      </a:moveTo>
                      <a:cubicBezTo>
                        <a:pt x="612" y="1"/>
                        <a:pt x="0" y="599"/>
                        <a:pt x="0" y="1334"/>
                      </a:cubicBezTo>
                      <a:cubicBezTo>
                        <a:pt x="0" y="2083"/>
                        <a:pt x="612" y="2681"/>
                        <a:pt x="1373" y="2681"/>
                      </a:cubicBezTo>
                      <a:lnTo>
                        <a:pt x="1648" y="2681"/>
                      </a:lnTo>
                      <a:lnTo>
                        <a:pt x="1648" y="2655"/>
                      </a:lnTo>
                      <a:cubicBezTo>
                        <a:pt x="2272" y="2534"/>
                        <a:pt x="2749" y="1988"/>
                        <a:pt x="2749" y="1334"/>
                      </a:cubicBezTo>
                      <a:cubicBezTo>
                        <a:pt x="2749" y="694"/>
                        <a:pt x="2272" y="148"/>
                        <a:pt x="1648" y="27"/>
                      </a:cubicBezTo>
                      <a:lnTo>
                        <a:pt x="16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8"/>
                <p:cNvSpPr/>
                <p:nvPr/>
              </p:nvSpPr>
              <p:spPr>
                <a:xfrm>
                  <a:off x="7657338" y="3130366"/>
                  <a:ext cx="199608" cy="227040"/>
                </a:xfrm>
                <a:custGeom>
                  <a:rect b="b" l="l" r="r" t="t"/>
                  <a:pathLst>
                    <a:path extrusionOk="0" h="2681" w="2357">
                      <a:moveTo>
                        <a:pt x="1174" y="1"/>
                      </a:moveTo>
                      <a:cubicBezTo>
                        <a:pt x="533" y="1"/>
                        <a:pt x="0" y="599"/>
                        <a:pt x="0" y="1334"/>
                      </a:cubicBezTo>
                      <a:cubicBezTo>
                        <a:pt x="0" y="2083"/>
                        <a:pt x="533" y="2681"/>
                        <a:pt x="1174" y="2681"/>
                      </a:cubicBezTo>
                      <a:cubicBezTo>
                        <a:pt x="1827" y="2681"/>
                        <a:pt x="2357" y="2083"/>
                        <a:pt x="2357" y="1334"/>
                      </a:cubicBezTo>
                      <a:cubicBezTo>
                        <a:pt x="2357" y="599"/>
                        <a:pt x="1827" y="1"/>
                        <a:pt x="1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8"/>
                <p:cNvSpPr/>
                <p:nvPr/>
              </p:nvSpPr>
              <p:spPr>
                <a:xfrm>
                  <a:off x="7693330" y="3170507"/>
                  <a:ext cx="127963" cy="146759"/>
                </a:xfrm>
                <a:custGeom>
                  <a:rect b="b" l="l" r="r" t="t"/>
                  <a:pathLst>
                    <a:path extrusionOk="0" h="1733" w="1511">
                      <a:moveTo>
                        <a:pt x="749" y="1"/>
                      </a:moveTo>
                      <a:cubicBezTo>
                        <a:pt x="340" y="1"/>
                        <a:pt x="0" y="383"/>
                        <a:pt x="0" y="860"/>
                      </a:cubicBezTo>
                      <a:cubicBezTo>
                        <a:pt x="0" y="1351"/>
                        <a:pt x="340" y="1733"/>
                        <a:pt x="749" y="1733"/>
                      </a:cubicBezTo>
                      <a:cubicBezTo>
                        <a:pt x="1170" y="1733"/>
                        <a:pt x="1510" y="1351"/>
                        <a:pt x="1510" y="860"/>
                      </a:cubicBezTo>
                      <a:cubicBezTo>
                        <a:pt x="1510" y="383"/>
                        <a:pt x="1170" y="1"/>
                        <a:pt x="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8"/>
                <p:cNvSpPr/>
                <p:nvPr/>
              </p:nvSpPr>
              <p:spPr>
                <a:xfrm>
                  <a:off x="7727882" y="3210902"/>
                  <a:ext cx="58773" cy="65970"/>
                </a:xfrm>
                <a:custGeom>
                  <a:rect b="b" l="l" r="r" t="t"/>
                  <a:pathLst>
                    <a:path extrusionOk="0" h="779" w="694">
                      <a:moveTo>
                        <a:pt x="341" y="1"/>
                      </a:moveTo>
                      <a:cubicBezTo>
                        <a:pt x="164" y="1"/>
                        <a:pt x="1" y="177"/>
                        <a:pt x="1" y="383"/>
                      </a:cubicBezTo>
                      <a:cubicBezTo>
                        <a:pt x="1" y="602"/>
                        <a:pt x="164" y="779"/>
                        <a:pt x="341" y="779"/>
                      </a:cubicBezTo>
                      <a:cubicBezTo>
                        <a:pt x="530" y="779"/>
                        <a:pt x="694" y="602"/>
                        <a:pt x="694" y="383"/>
                      </a:cubicBezTo>
                      <a:cubicBezTo>
                        <a:pt x="694" y="177"/>
                        <a:pt x="530" y="1"/>
                        <a:pt x="3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8"/>
                <p:cNvSpPr/>
                <p:nvPr/>
              </p:nvSpPr>
              <p:spPr>
                <a:xfrm>
                  <a:off x="6066988" y="3198202"/>
                  <a:ext cx="614682" cy="77574"/>
                </a:xfrm>
                <a:custGeom>
                  <a:rect b="b" l="l" r="r" t="t"/>
                  <a:pathLst>
                    <a:path extrusionOk="0" h="916" w="6440">
                      <a:moveTo>
                        <a:pt x="0" y="0"/>
                      </a:moveTo>
                      <a:lnTo>
                        <a:pt x="0" y="916"/>
                      </a:lnTo>
                      <a:lnTo>
                        <a:pt x="6439" y="916"/>
                      </a:lnTo>
                      <a:lnTo>
                        <a:pt x="64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8"/>
                <p:cNvSpPr/>
                <p:nvPr/>
              </p:nvSpPr>
              <p:spPr>
                <a:xfrm>
                  <a:off x="7946880" y="3215645"/>
                  <a:ext cx="116615" cy="60126"/>
                </a:xfrm>
                <a:custGeom>
                  <a:rect b="b" l="l" r="r" t="t"/>
                  <a:pathLst>
                    <a:path extrusionOk="0" h="710" w="1377">
                      <a:moveTo>
                        <a:pt x="0" y="0"/>
                      </a:moveTo>
                      <a:lnTo>
                        <a:pt x="0" y="710"/>
                      </a:lnTo>
                      <a:lnTo>
                        <a:pt x="1376" y="710"/>
                      </a:lnTo>
                      <a:lnTo>
                        <a:pt x="13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8"/>
                <p:cNvSpPr/>
                <p:nvPr/>
              </p:nvSpPr>
              <p:spPr>
                <a:xfrm>
                  <a:off x="7918087" y="3002237"/>
                  <a:ext cx="91124" cy="96964"/>
                </a:xfrm>
                <a:custGeom>
                  <a:rect b="b" l="l" r="r" t="t"/>
                  <a:pathLst>
                    <a:path extrusionOk="0" h="1145" w="1076">
                      <a:moveTo>
                        <a:pt x="0" y="0"/>
                      </a:moveTo>
                      <a:lnTo>
                        <a:pt x="0" y="696"/>
                      </a:lnTo>
                      <a:lnTo>
                        <a:pt x="1076" y="1144"/>
                      </a:lnTo>
                      <a:lnTo>
                        <a:pt x="9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8"/>
                <p:cNvSpPr/>
                <p:nvPr/>
              </p:nvSpPr>
              <p:spPr>
                <a:xfrm>
                  <a:off x="6245620" y="3210902"/>
                  <a:ext cx="226200" cy="52166"/>
                </a:xfrm>
                <a:custGeom>
                  <a:rect b="b" l="l" r="r" t="t"/>
                  <a:pathLst>
                    <a:path extrusionOk="0" h="616" w="2671">
                      <a:moveTo>
                        <a:pt x="0" y="1"/>
                      </a:moveTo>
                      <a:lnTo>
                        <a:pt x="0" y="615"/>
                      </a:lnTo>
                      <a:lnTo>
                        <a:pt x="2671" y="615"/>
                      </a:lnTo>
                      <a:lnTo>
                        <a:pt x="26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38"/>
                <p:cNvSpPr/>
                <p:nvPr/>
              </p:nvSpPr>
              <p:spPr>
                <a:xfrm>
                  <a:off x="6282097" y="3093357"/>
                  <a:ext cx="132750" cy="74106"/>
                </a:xfrm>
                <a:custGeom>
                  <a:rect b="b" l="l" r="r" t="t"/>
                  <a:pathLst>
                    <a:path extrusionOk="0" h="1309" w="2345">
                      <a:moveTo>
                        <a:pt x="1" y="1"/>
                      </a:moveTo>
                      <a:lnTo>
                        <a:pt x="1" y="1308"/>
                      </a:lnTo>
                      <a:lnTo>
                        <a:pt x="2344" y="1308"/>
                      </a:lnTo>
                      <a:lnTo>
                        <a:pt x="2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38"/>
                <p:cNvSpPr/>
                <p:nvPr/>
              </p:nvSpPr>
              <p:spPr>
                <a:xfrm>
                  <a:off x="7188177" y="2958455"/>
                  <a:ext cx="78421" cy="33620"/>
                </a:xfrm>
                <a:custGeom>
                  <a:rect b="b" l="l" r="r" t="t"/>
                  <a:pathLst>
                    <a:path extrusionOk="0" h="397" w="926">
                      <a:moveTo>
                        <a:pt x="461" y="1"/>
                      </a:moveTo>
                      <a:cubicBezTo>
                        <a:pt x="203" y="1"/>
                        <a:pt x="0" y="96"/>
                        <a:pt x="0" y="190"/>
                      </a:cubicBezTo>
                      <a:cubicBezTo>
                        <a:pt x="0" y="298"/>
                        <a:pt x="203" y="396"/>
                        <a:pt x="461" y="396"/>
                      </a:cubicBezTo>
                      <a:cubicBezTo>
                        <a:pt x="719" y="396"/>
                        <a:pt x="925" y="298"/>
                        <a:pt x="925" y="190"/>
                      </a:cubicBezTo>
                      <a:cubicBezTo>
                        <a:pt x="925" y="96"/>
                        <a:pt x="719" y="1"/>
                        <a:pt x="4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38"/>
                <p:cNvSpPr/>
                <p:nvPr/>
              </p:nvSpPr>
              <p:spPr>
                <a:xfrm>
                  <a:off x="7567401" y="2958455"/>
                  <a:ext cx="77574" cy="33620"/>
                </a:xfrm>
                <a:custGeom>
                  <a:rect b="b" l="l" r="r" t="t"/>
                  <a:pathLst>
                    <a:path extrusionOk="0" h="397" w="916">
                      <a:moveTo>
                        <a:pt x="451" y="1"/>
                      </a:moveTo>
                      <a:cubicBezTo>
                        <a:pt x="206" y="1"/>
                        <a:pt x="0" y="96"/>
                        <a:pt x="0" y="190"/>
                      </a:cubicBezTo>
                      <a:cubicBezTo>
                        <a:pt x="0" y="298"/>
                        <a:pt x="206" y="396"/>
                        <a:pt x="451" y="396"/>
                      </a:cubicBezTo>
                      <a:cubicBezTo>
                        <a:pt x="709" y="396"/>
                        <a:pt x="915" y="298"/>
                        <a:pt x="915" y="190"/>
                      </a:cubicBezTo>
                      <a:cubicBezTo>
                        <a:pt x="915" y="96"/>
                        <a:pt x="709" y="1"/>
                        <a:pt x="4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38"/>
                <p:cNvSpPr/>
                <p:nvPr/>
              </p:nvSpPr>
              <p:spPr>
                <a:xfrm>
                  <a:off x="6822502" y="2860304"/>
                  <a:ext cx="52930" cy="72829"/>
                </a:xfrm>
                <a:custGeom>
                  <a:rect b="b" l="l" r="r" t="t"/>
                  <a:pathLst>
                    <a:path extrusionOk="0" h="860" w="625">
                      <a:moveTo>
                        <a:pt x="73" y="1"/>
                      </a:moveTo>
                      <a:cubicBezTo>
                        <a:pt x="61" y="1"/>
                        <a:pt x="50" y="5"/>
                        <a:pt x="39" y="16"/>
                      </a:cubicBezTo>
                      <a:cubicBezTo>
                        <a:pt x="0" y="29"/>
                        <a:pt x="0" y="68"/>
                        <a:pt x="13" y="111"/>
                      </a:cubicBezTo>
                      <a:lnTo>
                        <a:pt x="477" y="859"/>
                      </a:lnTo>
                      <a:lnTo>
                        <a:pt x="624" y="859"/>
                      </a:lnTo>
                      <a:lnTo>
                        <a:pt x="624" y="833"/>
                      </a:lnTo>
                      <a:lnTo>
                        <a:pt x="134" y="42"/>
                      </a:lnTo>
                      <a:cubicBezTo>
                        <a:pt x="117" y="17"/>
                        <a:pt x="95" y="1"/>
                        <a:pt x="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8"/>
                <p:cNvSpPr/>
                <p:nvPr/>
              </p:nvSpPr>
              <p:spPr>
                <a:xfrm>
                  <a:off x="6843250" y="2928307"/>
                  <a:ext cx="47425" cy="9485"/>
                </a:xfrm>
                <a:custGeom>
                  <a:rect b="b" l="l" r="r" t="t"/>
                  <a:pathLst>
                    <a:path extrusionOk="0" h="112" w="560">
                      <a:moveTo>
                        <a:pt x="0" y="0"/>
                      </a:moveTo>
                      <a:lnTo>
                        <a:pt x="0" y="112"/>
                      </a:lnTo>
                      <a:lnTo>
                        <a:pt x="559" y="112"/>
                      </a:lnTo>
                      <a:lnTo>
                        <a:pt x="5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8"/>
                <p:cNvSpPr/>
                <p:nvPr/>
              </p:nvSpPr>
              <p:spPr>
                <a:xfrm>
                  <a:off x="6551506" y="2860304"/>
                  <a:ext cx="54031" cy="72829"/>
                </a:xfrm>
                <a:custGeom>
                  <a:rect b="b" l="l" r="r" t="t"/>
                  <a:pathLst>
                    <a:path extrusionOk="0" h="860" w="638">
                      <a:moveTo>
                        <a:pt x="556" y="1"/>
                      </a:moveTo>
                      <a:cubicBezTo>
                        <a:pt x="531" y="1"/>
                        <a:pt x="512" y="17"/>
                        <a:pt x="504" y="42"/>
                      </a:cubicBezTo>
                      <a:lnTo>
                        <a:pt x="13" y="833"/>
                      </a:lnTo>
                      <a:cubicBezTo>
                        <a:pt x="13" y="833"/>
                        <a:pt x="13" y="846"/>
                        <a:pt x="0" y="859"/>
                      </a:cubicBezTo>
                      <a:lnTo>
                        <a:pt x="164" y="859"/>
                      </a:lnTo>
                      <a:lnTo>
                        <a:pt x="624" y="111"/>
                      </a:lnTo>
                      <a:cubicBezTo>
                        <a:pt x="638" y="68"/>
                        <a:pt x="624" y="29"/>
                        <a:pt x="598" y="16"/>
                      </a:cubicBezTo>
                      <a:cubicBezTo>
                        <a:pt x="583" y="5"/>
                        <a:pt x="569" y="1"/>
                        <a:pt x="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38"/>
                <p:cNvSpPr/>
                <p:nvPr/>
              </p:nvSpPr>
              <p:spPr>
                <a:xfrm>
                  <a:off x="6536263" y="2928307"/>
                  <a:ext cx="48526" cy="9485"/>
                </a:xfrm>
                <a:custGeom>
                  <a:rect b="b" l="l" r="r" t="t"/>
                  <a:pathLst>
                    <a:path extrusionOk="0" h="112" w="573">
                      <a:moveTo>
                        <a:pt x="0" y="0"/>
                      </a:moveTo>
                      <a:lnTo>
                        <a:pt x="0" y="112"/>
                      </a:lnTo>
                      <a:lnTo>
                        <a:pt x="572" y="112"/>
                      </a:lnTo>
                      <a:lnTo>
                        <a:pt x="572" y="0"/>
                      </a:lnTo>
                      <a:close/>
                    </a:path>
                  </a:pathLst>
                </a:custGeom>
                <a:solidFill>
                  <a:srgbClr val="473A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9" name="Google Shape;2929;p38"/>
                <p:cNvGrpSpPr/>
                <p:nvPr/>
              </p:nvGrpSpPr>
              <p:grpSpPr>
                <a:xfrm>
                  <a:off x="4284955" y="2590958"/>
                  <a:ext cx="1837410" cy="766432"/>
                  <a:chOff x="3445543" y="2610469"/>
                  <a:chExt cx="5339754" cy="2227354"/>
                </a:xfrm>
              </p:grpSpPr>
              <p:sp>
                <p:nvSpPr>
                  <p:cNvPr id="2930" name="Google Shape;2930;p38"/>
                  <p:cNvSpPr/>
                  <p:nvPr/>
                </p:nvSpPr>
                <p:spPr>
                  <a:xfrm>
                    <a:off x="5287909" y="4172603"/>
                    <a:ext cx="622158" cy="665220"/>
                  </a:xfrm>
                  <a:custGeom>
                    <a:rect b="b" l="l" r="r" t="t"/>
                    <a:pathLst>
                      <a:path extrusionOk="0" h="2070" w="1936">
                        <a:moveTo>
                          <a:pt x="762" y="0"/>
                        </a:moveTo>
                        <a:lnTo>
                          <a:pt x="762" y="26"/>
                        </a:lnTo>
                        <a:cubicBezTo>
                          <a:pt x="328" y="124"/>
                          <a:pt x="1" y="533"/>
                          <a:pt x="1" y="1036"/>
                        </a:cubicBezTo>
                        <a:cubicBezTo>
                          <a:pt x="1" y="1540"/>
                          <a:pt x="328" y="1961"/>
                          <a:pt x="762" y="2056"/>
                        </a:cubicBezTo>
                        <a:lnTo>
                          <a:pt x="762" y="2069"/>
                        </a:lnTo>
                        <a:lnTo>
                          <a:pt x="968" y="2069"/>
                        </a:lnTo>
                        <a:cubicBezTo>
                          <a:pt x="1498" y="2069"/>
                          <a:pt x="1936" y="1608"/>
                          <a:pt x="1936" y="1036"/>
                        </a:cubicBezTo>
                        <a:cubicBezTo>
                          <a:pt x="1936" y="464"/>
                          <a:pt x="1498"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38"/>
                  <p:cNvSpPr/>
                  <p:nvPr/>
                </p:nvSpPr>
                <p:spPr>
                  <a:xfrm>
                    <a:off x="5266056" y="4172603"/>
                    <a:ext cx="534747" cy="665220"/>
                  </a:xfrm>
                  <a:custGeom>
                    <a:rect b="b" l="l" r="r" t="t"/>
                    <a:pathLst>
                      <a:path extrusionOk="0" h="2070" w="1664">
                        <a:moveTo>
                          <a:pt x="830" y="0"/>
                        </a:moveTo>
                        <a:cubicBezTo>
                          <a:pt x="370" y="0"/>
                          <a:pt x="0" y="464"/>
                          <a:pt x="0" y="1036"/>
                        </a:cubicBezTo>
                        <a:cubicBezTo>
                          <a:pt x="0" y="1608"/>
                          <a:pt x="370" y="2069"/>
                          <a:pt x="830" y="2069"/>
                        </a:cubicBezTo>
                        <a:cubicBezTo>
                          <a:pt x="1295" y="2069"/>
                          <a:pt x="1664" y="1608"/>
                          <a:pt x="1664" y="1036"/>
                        </a:cubicBezTo>
                        <a:cubicBezTo>
                          <a:pt x="1664" y="464"/>
                          <a:pt x="1295" y="0"/>
                          <a:pt x="8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38"/>
                  <p:cNvSpPr/>
                  <p:nvPr/>
                </p:nvSpPr>
                <p:spPr>
                  <a:xfrm>
                    <a:off x="7839519" y="4172603"/>
                    <a:ext cx="622158" cy="665220"/>
                  </a:xfrm>
                  <a:custGeom>
                    <a:rect b="b" l="l" r="r" t="t"/>
                    <a:pathLst>
                      <a:path extrusionOk="0" h="2070" w="1936">
                        <a:moveTo>
                          <a:pt x="778" y="0"/>
                        </a:moveTo>
                        <a:lnTo>
                          <a:pt x="778" y="26"/>
                        </a:lnTo>
                        <a:cubicBezTo>
                          <a:pt x="327" y="124"/>
                          <a:pt x="0" y="533"/>
                          <a:pt x="0" y="1036"/>
                        </a:cubicBezTo>
                        <a:cubicBezTo>
                          <a:pt x="0" y="1540"/>
                          <a:pt x="327" y="1961"/>
                          <a:pt x="778" y="2056"/>
                        </a:cubicBezTo>
                        <a:lnTo>
                          <a:pt x="778" y="2069"/>
                        </a:lnTo>
                        <a:lnTo>
                          <a:pt x="968" y="2069"/>
                        </a:lnTo>
                        <a:cubicBezTo>
                          <a:pt x="1501" y="2069"/>
                          <a:pt x="1935" y="1608"/>
                          <a:pt x="1935" y="1036"/>
                        </a:cubicBezTo>
                        <a:cubicBezTo>
                          <a:pt x="1935" y="464"/>
                          <a:pt x="1501"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38"/>
                  <p:cNvSpPr/>
                  <p:nvPr/>
                </p:nvSpPr>
                <p:spPr>
                  <a:xfrm>
                    <a:off x="7822487" y="4172603"/>
                    <a:ext cx="529927" cy="665220"/>
                  </a:xfrm>
                  <a:custGeom>
                    <a:rect b="b" l="l" r="r" t="t"/>
                    <a:pathLst>
                      <a:path extrusionOk="0" h="2070" w="1649">
                        <a:moveTo>
                          <a:pt x="831" y="0"/>
                        </a:moveTo>
                        <a:cubicBezTo>
                          <a:pt x="367" y="0"/>
                          <a:pt x="1" y="464"/>
                          <a:pt x="1" y="1036"/>
                        </a:cubicBezTo>
                        <a:cubicBezTo>
                          <a:pt x="1" y="1608"/>
                          <a:pt x="367" y="2069"/>
                          <a:pt x="831" y="2069"/>
                        </a:cubicBezTo>
                        <a:cubicBezTo>
                          <a:pt x="1279" y="2069"/>
                          <a:pt x="1648" y="1608"/>
                          <a:pt x="1648" y="1036"/>
                        </a:cubicBezTo>
                        <a:cubicBezTo>
                          <a:pt x="1648" y="464"/>
                          <a:pt x="1279"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38"/>
                  <p:cNvSpPr/>
                  <p:nvPr/>
                </p:nvSpPr>
                <p:spPr>
                  <a:xfrm>
                    <a:off x="5025356" y="3730089"/>
                    <a:ext cx="3759941" cy="792480"/>
                  </a:xfrm>
                  <a:custGeom>
                    <a:rect b="b" l="l" r="r" t="t"/>
                    <a:pathLst>
                      <a:path extrusionOk="0" h="2466" w="11700">
                        <a:moveTo>
                          <a:pt x="8228" y="1"/>
                        </a:moveTo>
                        <a:lnTo>
                          <a:pt x="328" y="30"/>
                        </a:lnTo>
                        <a:lnTo>
                          <a:pt x="1" y="2466"/>
                        </a:lnTo>
                        <a:lnTo>
                          <a:pt x="11699" y="2466"/>
                        </a:lnTo>
                        <a:lnTo>
                          <a:pt x="11699" y="995"/>
                        </a:lnTo>
                        <a:lnTo>
                          <a:pt x="82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8"/>
                  <p:cNvSpPr/>
                  <p:nvPr/>
                </p:nvSpPr>
                <p:spPr>
                  <a:xfrm>
                    <a:off x="5025356" y="4374096"/>
                    <a:ext cx="3759941" cy="148469"/>
                  </a:xfrm>
                  <a:custGeom>
                    <a:rect b="b" l="l" r="r" t="t"/>
                    <a:pathLst>
                      <a:path extrusionOk="0" h="462" w="11700">
                        <a:moveTo>
                          <a:pt x="56" y="1"/>
                        </a:moveTo>
                        <a:lnTo>
                          <a:pt x="1" y="462"/>
                        </a:lnTo>
                        <a:lnTo>
                          <a:pt x="11699" y="462"/>
                        </a:lnTo>
                        <a:lnTo>
                          <a:pt x="116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8"/>
                  <p:cNvSpPr/>
                  <p:nvPr/>
                </p:nvSpPr>
                <p:spPr>
                  <a:xfrm>
                    <a:off x="5287909" y="2610469"/>
                    <a:ext cx="2381617" cy="1129589"/>
                  </a:xfrm>
                  <a:custGeom>
                    <a:rect b="b" l="l" r="r" t="t"/>
                    <a:pathLst>
                      <a:path extrusionOk="0" h="3515" w="7411">
                        <a:moveTo>
                          <a:pt x="926" y="1"/>
                        </a:moveTo>
                        <a:lnTo>
                          <a:pt x="1" y="3514"/>
                        </a:lnTo>
                        <a:lnTo>
                          <a:pt x="7411" y="3485"/>
                        </a:lnTo>
                        <a:lnTo>
                          <a:pt x="44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8"/>
                  <p:cNvSpPr/>
                  <p:nvPr/>
                </p:nvSpPr>
                <p:spPr>
                  <a:xfrm>
                    <a:off x="3520099" y="3730089"/>
                    <a:ext cx="3759941" cy="792480"/>
                  </a:xfrm>
                  <a:custGeom>
                    <a:rect b="b" l="l" r="r" t="t"/>
                    <a:pathLst>
                      <a:path extrusionOk="0" h="2466" w="11700">
                        <a:moveTo>
                          <a:pt x="328" y="1"/>
                        </a:moveTo>
                        <a:lnTo>
                          <a:pt x="1" y="2466"/>
                        </a:lnTo>
                        <a:lnTo>
                          <a:pt x="11699" y="2466"/>
                        </a:lnTo>
                        <a:lnTo>
                          <a:pt x="11699" y="995"/>
                        </a:lnTo>
                        <a:lnTo>
                          <a:pt x="82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8"/>
                  <p:cNvSpPr/>
                  <p:nvPr/>
                </p:nvSpPr>
                <p:spPr>
                  <a:xfrm>
                    <a:off x="3520099" y="4163926"/>
                    <a:ext cx="3759941" cy="358641"/>
                  </a:xfrm>
                  <a:custGeom>
                    <a:rect b="b" l="l" r="r" t="t"/>
                    <a:pathLst>
                      <a:path extrusionOk="0" h="1116" w="11700">
                        <a:moveTo>
                          <a:pt x="151" y="1"/>
                        </a:moveTo>
                        <a:lnTo>
                          <a:pt x="1" y="1116"/>
                        </a:lnTo>
                        <a:lnTo>
                          <a:pt x="11699" y="1116"/>
                        </a:lnTo>
                        <a:lnTo>
                          <a:pt x="116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8"/>
                  <p:cNvSpPr/>
                  <p:nvPr/>
                </p:nvSpPr>
                <p:spPr>
                  <a:xfrm>
                    <a:off x="3843710" y="2610469"/>
                    <a:ext cx="2319595" cy="1186149"/>
                  </a:xfrm>
                  <a:custGeom>
                    <a:rect b="b" l="l" r="r" t="t"/>
                    <a:pathLst>
                      <a:path extrusionOk="0" h="3691" w="7218">
                        <a:moveTo>
                          <a:pt x="1703" y="1"/>
                        </a:moveTo>
                        <a:lnTo>
                          <a:pt x="0" y="3691"/>
                        </a:lnTo>
                        <a:lnTo>
                          <a:pt x="0" y="3691"/>
                        </a:lnTo>
                        <a:lnTo>
                          <a:pt x="7218" y="3485"/>
                        </a:lnTo>
                        <a:lnTo>
                          <a:pt x="54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8"/>
                  <p:cNvSpPr/>
                  <p:nvPr/>
                </p:nvSpPr>
                <p:spPr>
                  <a:xfrm>
                    <a:off x="4009533" y="2679883"/>
                    <a:ext cx="1182293" cy="1060175"/>
                  </a:xfrm>
                  <a:custGeom>
                    <a:rect b="b" l="l" r="r" t="t"/>
                    <a:pathLst>
                      <a:path extrusionOk="0" h="3299" w="3679">
                        <a:moveTo>
                          <a:pt x="1488" y="0"/>
                        </a:moveTo>
                        <a:lnTo>
                          <a:pt x="1" y="3298"/>
                        </a:lnTo>
                        <a:lnTo>
                          <a:pt x="3489" y="3298"/>
                        </a:lnTo>
                        <a:lnTo>
                          <a:pt x="367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8"/>
                  <p:cNvSpPr/>
                  <p:nvPr/>
                </p:nvSpPr>
                <p:spPr>
                  <a:xfrm>
                    <a:off x="5243882" y="2679883"/>
                    <a:ext cx="814333" cy="1060175"/>
                  </a:xfrm>
                  <a:custGeom>
                    <a:rect b="b" l="l" r="r" t="t"/>
                    <a:pathLst>
                      <a:path extrusionOk="0" h="3299" w="2534">
                        <a:moveTo>
                          <a:pt x="193" y="0"/>
                        </a:moveTo>
                        <a:lnTo>
                          <a:pt x="1" y="3298"/>
                        </a:lnTo>
                        <a:lnTo>
                          <a:pt x="2534" y="3298"/>
                        </a:lnTo>
                        <a:lnTo>
                          <a:pt x="8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8"/>
                  <p:cNvSpPr/>
                  <p:nvPr/>
                </p:nvSpPr>
                <p:spPr>
                  <a:xfrm>
                    <a:off x="4298437" y="2679883"/>
                    <a:ext cx="893388" cy="424520"/>
                  </a:xfrm>
                  <a:custGeom>
                    <a:rect b="b" l="l" r="r" t="t"/>
                    <a:pathLst>
                      <a:path extrusionOk="0" h="1321" w="2780">
                        <a:moveTo>
                          <a:pt x="589" y="0"/>
                        </a:moveTo>
                        <a:lnTo>
                          <a:pt x="1" y="1321"/>
                        </a:lnTo>
                        <a:lnTo>
                          <a:pt x="2697" y="1321"/>
                        </a:lnTo>
                        <a:lnTo>
                          <a:pt x="2779"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8"/>
                  <p:cNvSpPr/>
                  <p:nvPr/>
                </p:nvSpPr>
                <p:spPr>
                  <a:xfrm>
                    <a:off x="5279553" y="2679883"/>
                    <a:ext cx="459548" cy="424520"/>
                  </a:xfrm>
                  <a:custGeom>
                    <a:rect b="b" l="l" r="r" t="t"/>
                    <a:pathLst>
                      <a:path extrusionOk="0" h="1321" w="1430">
                        <a:moveTo>
                          <a:pt x="82" y="0"/>
                        </a:moveTo>
                        <a:lnTo>
                          <a:pt x="1" y="1321"/>
                        </a:lnTo>
                        <a:lnTo>
                          <a:pt x="1429" y="1321"/>
                        </a:lnTo>
                        <a:lnTo>
                          <a:pt x="775"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8"/>
                  <p:cNvSpPr/>
                  <p:nvPr/>
                </p:nvSpPr>
                <p:spPr>
                  <a:xfrm>
                    <a:off x="5625338" y="2689202"/>
                    <a:ext cx="2044187" cy="1041215"/>
                  </a:xfrm>
                  <a:custGeom>
                    <a:rect b="b" l="l" r="r" t="t"/>
                    <a:pathLst>
                      <a:path extrusionOk="0" h="3240" w="6361">
                        <a:moveTo>
                          <a:pt x="0" y="1"/>
                        </a:moveTo>
                        <a:lnTo>
                          <a:pt x="1674" y="3240"/>
                        </a:lnTo>
                        <a:lnTo>
                          <a:pt x="6361" y="3240"/>
                        </a:lnTo>
                        <a:lnTo>
                          <a:pt x="35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8"/>
                  <p:cNvSpPr/>
                  <p:nvPr/>
                </p:nvSpPr>
                <p:spPr>
                  <a:xfrm>
                    <a:off x="5905566" y="2689202"/>
                    <a:ext cx="669398" cy="323933"/>
                  </a:xfrm>
                  <a:custGeom>
                    <a:rect b="b" l="l" r="r" t="t"/>
                    <a:pathLst>
                      <a:path extrusionOk="0" h="1008" w="2083">
                        <a:moveTo>
                          <a:pt x="1" y="1"/>
                        </a:moveTo>
                        <a:cubicBezTo>
                          <a:pt x="96" y="203"/>
                          <a:pt x="491" y="354"/>
                          <a:pt x="952" y="367"/>
                        </a:cubicBezTo>
                        <a:lnTo>
                          <a:pt x="952" y="612"/>
                        </a:lnTo>
                        <a:lnTo>
                          <a:pt x="599" y="612"/>
                        </a:lnTo>
                        <a:cubicBezTo>
                          <a:pt x="491" y="612"/>
                          <a:pt x="409" y="694"/>
                          <a:pt x="409" y="789"/>
                        </a:cubicBezTo>
                        <a:lnTo>
                          <a:pt x="409" y="831"/>
                        </a:lnTo>
                        <a:cubicBezTo>
                          <a:pt x="409" y="926"/>
                          <a:pt x="491" y="1008"/>
                          <a:pt x="599" y="1008"/>
                        </a:cubicBezTo>
                        <a:lnTo>
                          <a:pt x="1485" y="1008"/>
                        </a:lnTo>
                        <a:cubicBezTo>
                          <a:pt x="1593" y="1008"/>
                          <a:pt x="1674" y="926"/>
                          <a:pt x="1674" y="831"/>
                        </a:cubicBezTo>
                        <a:lnTo>
                          <a:pt x="1674" y="789"/>
                        </a:lnTo>
                        <a:cubicBezTo>
                          <a:pt x="1674" y="694"/>
                          <a:pt x="1593" y="612"/>
                          <a:pt x="1485" y="612"/>
                        </a:cubicBezTo>
                        <a:lnTo>
                          <a:pt x="1115" y="612"/>
                        </a:lnTo>
                        <a:lnTo>
                          <a:pt x="1115" y="367"/>
                        </a:lnTo>
                        <a:cubicBezTo>
                          <a:pt x="1593" y="354"/>
                          <a:pt x="1988" y="203"/>
                          <a:pt x="20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8"/>
                  <p:cNvSpPr/>
                  <p:nvPr/>
                </p:nvSpPr>
                <p:spPr>
                  <a:xfrm>
                    <a:off x="7095889" y="3461432"/>
                    <a:ext cx="275408" cy="268980"/>
                  </a:xfrm>
                  <a:custGeom>
                    <a:rect b="b" l="l" r="r" t="t"/>
                    <a:pathLst>
                      <a:path extrusionOk="0" h="837" w="857">
                        <a:moveTo>
                          <a:pt x="59" y="0"/>
                        </a:moveTo>
                        <a:cubicBezTo>
                          <a:pt x="43" y="0"/>
                          <a:pt x="26" y="7"/>
                          <a:pt x="13" y="20"/>
                        </a:cubicBezTo>
                        <a:cubicBezTo>
                          <a:pt x="0" y="33"/>
                          <a:pt x="0" y="75"/>
                          <a:pt x="13" y="102"/>
                        </a:cubicBezTo>
                        <a:lnTo>
                          <a:pt x="762" y="824"/>
                        </a:lnTo>
                        <a:cubicBezTo>
                          <a:pt x="762" y="824"/>
                          <a:pt x="791" y="837"/>
                          <a:pt x="804" y="837"/>
                        </a:cubicBezTo>
                        <a:cubicBezTo>
                          <a:pt x="817" y="837"/>
                          <a:pt x="830" y="824"/>
                          <a:pt x="843" y="811"/>
                        </a:cubicBezTo>
                        <a:cubicBezTo>
                          <a:pt x="856" y="798"/>
                          <a:pt x="856" y="755"/>
                          <a:pt x="830" y="742"/>
                        </a:cubicBezTo>
                        <a:lnTo>
                          <a:pt x="95" y="20"/>
                        </a:lnTo>
                        <a:cubicBezTo>
                          <a:pt x="88" y="7"/>
                          <a:pt x="74"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8"/>
                  <p:cNvSpPr/>
                  <p:nvPr/>
                </p:nvSpPr>
                <p:spPr>
                  <a:xfrm>
                    <a:off x="6368969" y="3445685"/>
                    <a:ext cx="56881" cy="280549"/>
                  </a:xfrm>
                  <a:custGeom>
                    <a:rect b="b" l="l" r="r" t="t"/>
                    <a:pathLst>
                      <a:path extrusionOk="0" h="873" w="177">
                        <a:moveTo>
                          <a:pt x="56" y="0"/>
                        </a:moveTo>
                        <a:cubicBezTo>
                          <a:pt x="30" y="0"/>
                          <a:pt x="0" y="30"/>
                          <a:pt x="0" y="69"/>
                        </a:cubicBezTo>
                        <a:lnTo>
                          <a:pt x="56" y="834"/>
                        </a:lnTo>
                        <a:cubicBezTo>
                          <a:pt x="56" y="860"/>
                          <a:pt x="82" y="873"/>
                          <a:pt x="111" y="873"/>
                        </a:cubicBezTo>
                        <a:lnTo>
                          <a:pt x="124" y="873"/>
                        </a:lnTo>
                        <a:cubicBezTo>
                          <a:pt x="151" y="873"/>
                          <a:pt x="177" y="847"/>
                          <a:pt x="164" y="817"/>
                        </a:cubicBezTo>
                        <a:lnTo>
                          <a:pt x="124" y="56"/>
                        </a:lnTo>
                        <a:cubicBezTo>
                          <a:pt x="124" y="30"/>
                          <a:pt x="95"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8"/>
                  <p:cNvSpPr/>
                  <p:nvPr/>
                </p:nvSpPr>
                <p:spPr>
                  <a:xfrm>
                    <a:off x="7271031" y="3704059"/>
                    <a:ext cx="148469" cy="26352"/>
                  </a:xfrm>
                  <a:custGeom>
                    <a:rect b="b" l="l" r="r" t="t"/>
                    <a:pathLst>
                      <a:path extrusionOk="0" h="82" w="462">
                        <a:moveTo>
                          <a:pt x="1" y="0"/>
                        </a:moveTo>
                        <a:lnTo>
                          <a:pt x="1" y="82"/>
                        </a:lnTo>
                        <a:lnTo>
                          <a:pt x="462" y="82"/>
                        </a:lnTo>
                        <a:lnTo>
                          <a:pt x="4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8"/>
                  <p:cNvSpPr/>
                  <p:nvPr/>
                </p:nvSpPr>
                <p:spPr>
                  <a:xfrm>
                    <a:off x="6338439" y="3704059"/>
                    <a:ext cx="149434" cy="26352"/>
                  </a:xfrm>
                  <a:custGeom>
                    <a:rect b="b" l="l" r="r" t="t"/>
                    <a:pathLst>
                      <a:path extrusionOk="0" h="82" w="465">
                        <a:moveTo>
                          <a:pt x="0" y="0"/>
                        </a:moveTo>
                        <a:lnTo>
                          <a:pt x="0" y="82"/>
                        </a:lnTo>
                        <a:lnTo>
                          <a:pt x="465" y="82"/>
                        </a:lnTo>
                        <a:lnTo>
                          <a:pt x="4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8"/>
                  <p:cNvSpPr/>
                  <p:nvPr/>
                </p:nvSpPr>
                <p:spPr>
                  <a:xfrm>
                    <a:off x="5625338" y="2689202"/>
                    <a:ext cx="2044187" cy="1041215"/>
                  </a:xfrm>
                  <a:custGeom>
                    <a:rect b="b" l="l" r="r" t="t"/>
                    <a:pathLst>
                      <a:path extrusionOk="0" h="3240" w="6361">
                        <a:moveTo>
                          <a:pt x="0" y="1"/>
                        </a:moveTo>
                        <a:lnTo>
                          <a:pt x="6361" y="3240"/>
                        </a:lnTo>
                        <a:lnTo>
                          <a:pt x="3553" y="1"/>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8"/>
                  <p:cNvSpPr/>
                  <p:nvPr/>
                </p:nvSpPr>
                <p:spPr>
                  <a:xfrm>
                    <a:off x="8408650" y="4049522"/>
                    <a:ext cx="376637" cy="223990"/>
                  </a:xfrm>
                  <a:custGeom>
                    <a:rect b="b" l="l" r="r" t="t"/>
                    <a:pathLst>
                      <a:path extrusionOk="0" h="697" w="1172">
                        <a:moveTo>
                          <a:pt x="1" y="1"/>
                        </a:moveTo>
                        <a:lnTo>
                          <a:pt x="1" y="697"/>
                        </a:lnTo>
                        <a:lnTo>
                          <a:pt x="1171" y="697"/>
                        </a:lnTo>
                        <a:lnTo>
                          <a:pt x="1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8"/>
                  <p:cNvSpPr/>
                  <p:nvPr/>
                </p:nvSpPr>
                <p:spPr>
                  <a:xfrm>
                    <a:off x="7279707" y="4049522"/>
                    <a:ext cx="376315" cy="223990"/>
                  </a:xfrm>
                  <a:custGeom>
                    <a:rect b="b" l="l" r="r" t="t"/>
                    <a:pathLst>
                      <a:path extrusionOk="0" h="697" w="1171">
                        <a:moveTo>
                          <a:pt x="0" y="1"/>
                        </a:moveTo>
                        <a:lnTo>
                          <a:pt x="0" y="697"/>
                        </a:lnTo>
                        <a:lnTo>
                          <a:pt x="1170" y="697"/>
                        </a:lnTo>
                        <a:lnTo>
                          <a:pt x="1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8"/>
                  <p:cNvSpPr/>
                  <p:nvPr/>
                </p:nvSpPr>
                <p:spPr>
                  <a:xfrm>
                    <a:off x="3445543" y="4408803"/>
                    <a:ext cx="275729" cy="149434"/>
                  </a:xfrm>
                  <a:custGeom>
                    <a:rect b="b" l="l" r="r" t="t"/>
                    <a:pathLst>
                      <a:path extrusionOk="0" h="465" w="858">
                        <a:moveTo>
                          <a:pt x="1" y="1"/>
                        </a:moveTo>
                        <a:lnTo>
                          <a:pt x="1" y="465"/>
                        </a:lnTo>
                        <a:lnTo>
                          <a:pt x="857" y="465"/>
                        </a:lnTo>
                        <a:lnTo>
                          <a:pt x="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8"/>
                  <p:cNvSpPr/>
                  <p:nvPr/>
                </p:nvSpPr>
                <p:spPr>
                  <a:xfrm>
                    <a:off x="6150443" y="4172603"/>
                    <a:ext cx="622158" cy="665220"/>
                  </a:xfrm>
                  <a:custGeom>
                    <a:rect b="b" l="l" r="r" t="t"/>
                    <a:pathLst>
                      <a:path extrusionOk="0" h="2070" w="1936">
                        <a:moveTo>
                          <a:pt x="762" y="0"/>
                        </a:moveTo>
                        <a:lnTo>
                          <a:pt x="762" y="26"/>
                        </a:lnTo>
                        <a:cubicBezTo>
                          <a:pt x="327" y="124"/>
                          <a:pt x="0" y="533"/>
                          <a:pt x="0" y="1036"/>
                        </a:cubicBezTo>
                        <a:cubicBezTo>
                          <a:pt x="0" y="1540"/>
                          <a:pt x="327" y="1961"/>
                          <a:pt x="762" y="2056"/>
                        </a:cubicBezTo>
                        <a:lnTo>
                          <a:pt x="762" y="2069"/>
                        </a:lnTo>
                        <a:lnTo>
                          <a:pt x="968" y="2069"/>
                        </a:lnTo>
                        <a:cubicBezTo>
                          <a:pt x="1497" y="2069"/>
                          <a:pt x="1935" y="1608"/>
                          <a:pt x="1935" y="1036"/>
                        </a:cubicBezTo>
                        <a:cubicBezTo>
                          <a:pt x="1935" y="464"/>
                          <a:pt x="1497"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8"/>
                  <p:cNvSpPr/>
                  <p:nvPr/>
                </p:nvSpPr>
                <p:spPr>
                  <a:xfrm>
                    <a:off x="6128269" y="4172603"/>
                    <a:ext cx="534104" cy="665220"/>
                  </a:xfrm>
                  <a:custGeom>
                    <a:rect b="b" l="l" r="r" t="t"/>
                    <a:pathLst>
                      <a:path extrusionOk="0" h="2070" w="1662">
                        <a:moveTo>
                          <a:pt x="831" y="0"/>
                        </a:moveTo>
                        <a:cubicBezTo>
                          <a:pt x="370" y="0"/>
                          <a:pt x="1" y="464"/>
                          <a:pt x="1" y="1036"/>
                        </a:cubicBezTo>
                        <a:cubicBezTo>
                          <a:pt x="1" y="1608"/>
                          <a:pt x="370" y="2069"/>
                          <a:pt x="831" y="2069"/>
                        </a:cubicBezTo>
                        <a:cubicBezTo>
                          <a:pt x="1295" y="2069"/>
                          <a:pt x="1661" y="1608"/>
                          <a:pt x="1661" y="1036"/>
                        </a:cubicBezTo>
                        <a:cubicBezTo>
                          <a:pt x="1661" y="464"/>
                          <a:pt x="1295"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8"/>
                  <p:cNvSpPr/>
                  <p:nvPr/>
                </p:nvSpPr>
                <p:spPr>
                  <a:xfrm>
                    <a:off x="6224999" y="4291185"/>
                    <a:ext cx="341608" cy="429019"/>
                  </a:xfrm>
                  <a:custGeom>
                    <a:rect b="b" l="l" r="r" t="t"/>
                    <a:pathLst>
                      <a:path extrusionOk="0" h="1335" w="1063">
                        <a:moveTo>
                          <a:pt x="530" y="0"/>
                        </a:moveTo>
                        <a:cubicBezTo>
                          <a:pt x="232" y="0"/>
                          <a:pt x="0" y="298"/>
                          <a:pt x="0" y="667"/>
                        </a:cubicBezTo>
                        <a:cubicBezTo>
                          <a:pt x="0" y="1033"/>
                          <a:pt x="232" y="1334"/>
                          <a:pt x="530" y="1334"/>
                        </a:cubicBezTo>
                        <a:cubicBezTo>
                          <a:pt x="831" y="1334"/>
                          <a:pt x="1063" y="1033"/>
                          <a:pt x="1063" y="667"/>
                        </a:cubicBezTo>
                        <a:cubicBezTo>
                          <a:pt x="1063" y="298"/>
                          <a:pt x="831"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8"/>
                  <p:cNvSpPr/>
                  <p:nvPr/>
                </p:nvSpPr>
                <p:spPr>
                  <a:xfrm>
                    <a:off x="6316266" y="4408803"/>
                    <a:ext cx="158110" cy="192496"/>
                  </a:xfrm>
                  <a:custGeom>
                    <a:rect b="b" l="l" r="r" t="t"/>
                    <a:pathLst>
                      <a:path extrusionOk="0" h="599" w="492">
                        <a:moveTo>
                          <a:pt x="246" y="1"/>
                        </a:moveTo>
                        <a:cubicBezTo>
                          <a:pt x="112" y="1"/>
                          <a:pt x="1" y="138"/>
                          <a:pt x="1" y="301"/>
                        </a:cubicBezTo>
                        <a:cubicBezTo>
                          <a:pt x="1" y="465"/>
                          <a:pt x="112" y="599"/>
                          <a:pt x="246" y="599"/>
                        </a:cubicBezTo>
                        <a:cubicBezTo>
                          <a:pt x="383" y="599"/>
                          <a:pt x="491" y="465"/>
                          <a:pt x="491" y="301"/>
                        </a:cubicBezTo>
                        <a:cubicBezTo>
                          <a:pt x="491" y="138"/>
                          <a:pt x="383" y="1"/>
                          <a:pt x="2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8"/>
                  <p:cNvSpPr/>
                  <p:nvPr/>
                </p:nvSpPr>
                <p:spPr>
                  <a:xfrm>
                    <a:off x="3948795" y="4172603"/>
                    <a:ext cx="622158" cy="665220"/>
                  </a:xfrm>
                  <a:custGeom>
                    <a:rect b="b" l="l" r="r" t="t"/>
                    <a:pathLst>
                      <a:path extrusionOk="0" h="2070" w="1936">
                        <a:moveTo>
                          <a:pt x="778" y="0"/>
                        </a:moveTo>
                        <a:lnTo>
                          <a:pt x="778" y="26"/>
                        </a:lnTo>
                        <a:cubicBezTo>
                          <a:pt x="327" y="124"/>
                          <a:pt x="0" y="533"/>
                          <a:pt x="0" y="1036"/>
                        </a:cubicBezTo>
                        <a:cubicBezTo>
                          <a:pt x="0" y="1540"/>
                          <a:pt x="327" y="1961"/>
                          <a:pt x="778" y="2056"/>
                        </a:cubicBezTo>
                        <a:lnTo>
                          <a:pt x="778" y="2069"/>
                        </a:lnTo>
                        <a:lnTo>
                          <a:pt x="968" y="2069"/>
                        </a:lnTo>
                        <a:cubicBezTo>
                          <a:pt x="1497" y="2069"/>
                          <a:pt x="1935" y="1608"/>
                          <a:pt x="1935" y="1036"/>
                        </a:cubicBezTo>
                        <a:cubicBezTo>
                          <a:pt x="1935" y="464"/>
                          <a:pt x="1497"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8"/>
                  <p:cNvSpPr/>
                  <p:nvPr/>
                </p:nvSpPr>
                <p:spPr>
                  <a:xfrm>
                    <a:off x="3930799" y="4172603"/>
                    <a:ext cx="535069" cy="665220"/>
                  </a:xfrm>
                  <a:custGeom>
                    <a:rect b="b" l="l" r="r" t="t"/>
                    <a:pathLst>
                      <a:path extrusionOk="0" h="2070" w="1665">
                        <a:moveTo>
                          <a:pt x="834" y="0"/>
                        </a:moveTo>
                        <a:cubicBezTo>
                          <a:pt x="370" y="0"/>
                          <a:pt x="1" y="464"/>
                          <a:pt x="1" y="1036"/>
                        </a:cubicBezTo>
                        <a:cubicBezTo>
                          <a:pt x="1" y="1608"/>
                          <a:pt x="370" y="2069"/>
                          <a:pt x="834" y="2069"/>
                        </a:cubicBezTo>
                        <a:cubicBezTo>
                          <a:pt x="1282" y="2069"/>
                          <a:pt x="1664" y="1608"/>
                          <a:pt x="1664" y="1036"/>
                        </a:cubicBezTo>
                        <a:cubicBezTo>
                          <a:pt x="1664" y="464"/>
                          <a:pt x="1282" y="0"/>
                          <a:pt x="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8"/>
                  <p:cNvSpPr/>
                  <p:nvPr/>
                </p:nvSpPr>
                <p:spPr>
                  <a:xfrm>
                    <a:off x="4023351" y="4291185"/>
                    <a:ext cx="345786" cy="429019"/>
                  </a:xfrm>
                  <a:custGeom>
                    <a:rect b="b" l="l" r="r" t="t"/>
                    <a:pathLst>
                      <a:path extrusionOk="0" h="1335" w="1076">
                        <a:moveTo>
                          <a:pt x="546" y="0"/>
                        </a:moveTo>
                        <a:cubicBezTo>
                          <a:pt x="246" y="0"/>
                          <a:pt x="0" y="298"/>
                          <a:pt x="0" y="667"/>
                        </a:cubicBezTo>
                        <a:cubicBezTo>
                          <a:pt x="0" y="1033"/>
                          <a:pt x="246" y="1334"/>
                          <a:pt x="546" y="1334"/>
                        </a:cubicBezTo>
                        <a:cubicBezTo>
                          <a:pt x="831" y="1334"/>
                          <a:pt x="1076" y="1033"/>
                          <a:pt x="1076" y="667"/>
                        </a:cubicBezTo>
                        <a:cubicBezTo>
                          <a:pt x="1076" y="298"/>
                          <a:pt x="831"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38"/>
                  <p:cNvSpPr/>
                  <p:nvPr/>
                </p:nvSpPr>
                <p:spPr>
                  <a:xfrm>
                    <a:off x="4120081" y="4408803"/>
                    <a:ext cx="152647" cy="192496"/>
                  </a:xfrm>
                  <a:custGeom>
                    <a:rect b="b" l="l" r="r" t="t"/>
                    <a:pathLst>
                      <a:path extrusionOk="0" h="599" w="475">
                        <a:moveTo>
                          <a:pt x="245" y="1"/>
                        </a:moveTo>
                        <a:cubicBezTo>
                          <a:pt x="108" y="1"/>
                          <a:pt x="0" y="138"/>
                          <a:pt x="0" y="301"/>
                        </a:cubicBezTo>
                        <a:cubicBezTo>
                          <a:pt x="0" y="465"/>
                          <a:pt x="108" y="599"/>
                          <a:pt x="245" y="599"/>
                        </a:cubicBezTo>
                        <a:cubicBezTo>
                          <a:pt x="366" y="599"/>
                          <a:pt x="474" y="465"/>
                          <a:pt x="474" y="301"/>
                        </a:cubicBezTo>
                        <a:cubicBezTo>
                          <a:pt x="474" y="138"/>
                          <a:pt x="366" y="1"/>
                          <a:pt x="2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8"/>
                  <p:cNvSpPr/>
                  <p:nvPr/>
                </p:nvSpPr>
                <p:spPr>
                  <a:xfrm>
                    <a:off x="7699727" y="4067518"/>
                    <a:ext cx="665220" cy="48526"/>
                  </a:xfrm>
                  <a:custGeom>
                    <a:rect b="b" l="l" r="r" t="t"/>
                    <a:pathLst>
                      <a:path extrusionOk="0" h="151" w="2070">
                        <a:moveTo>
                          <a:pt x="1" y="0"/>
                        </a:moveTo>
                        <a:lnTo>
                          <a:pt x="1" y="151"/>
                        </a:lnTo>
                        <a:lnTo>
                          <a:pt x="2070" y="151"/>
                        </a:lnTo>
                        <a:lnTo>
                          <a:pt x="20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8"/>
                  <p:cNvSpPr/>
                  <p:nvPr/>
                </p:nvSpPr>
                <p:spPr>
                  <a:xfrm>
                    <a:off x="7699727" y="4146251"/>
                    <a:ext cx="665220" cy="48526"/>
                  </a:xfrm>
                  <a:custGeom>
                    <a:rect b="b" l="l" r="r" t="t"/>
                    <a:pathLst>
                      <a:path extrusionOk="0" h="151" w="2070">
                        <a:moveTo>
                          <a:pt x="1" y="0"/>
                        </a:moveTo>
                        <a:lnTo>
                          <a:pt x="1" y="151"/>
                        </a:lnTo>
                        <a:lnTo>
                          <a:pt x="2070" y="151"/>
                        </a:lnTo>
                        <a:lnTo>
                          <a:pt x="20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8"/>
                  <p:cNvSpPr/>
                  <p:nvPr/>
                </p:nvSpPr>
                <p:spPr>
                  <a:xfrm>
                    <a:off x="7699727" y="4224984"/>
                    <a:ext cx="665220" cy="48526"/>
                  </a:xfrm>
                  <a:custGeom>
                    <a:rect b="b" l="l" r="r" t="t"/>
                    <a:pathLst>
                      <a:path extrusionOk="0" h="151" w="2070">
                        <a:moveTo>
                          <a:pt x="1" y="1"/>
                        </a:moveTo>
                        <a:lnTo>
                          <a:pt x="1" y="151"/>
                        </a:lnTo>
                        <a:lnTo>
                          <a:pt x="2070" y="151"/>
                        </a:lnTo>
                        <a:lnTo>
                          <a:pt x="20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8"/>
                  <p:cNvSpPr/>
                  <p:nvPr/>
                </p:nvSpPr>
                <p:spPr>
                  <a:xfrm>
                    <a:off x="5310083" y="3804966"/>
                    <a:ext cx="223026" cy="100908"/>
                  </a:xfrm>
                  <a:custGeom>
                    <a:rect b="b" l="l" r="r" t="t"/>
                    <a:pathLst>
                      <a:path extrusionOk="0" h="314" w="694">
                        <a:moveTo>
                          <a:pt x="151" y="0"/>
                        </a:moveTo>
                        <a:cubicBezTo>
                          <a:pt x="69" y="0"/>
                          <a:pt x="0" y="69"/>
                          <a:pt x="0" y="163"/>
                        </a:cubicBezTo>
                        <a:cubicBezTo>
                          <a:pt x="0" y="245"/>
                          <a:pt x="69" y="314"/>
                          <a:pt x="151" y="314"/>
                        </a:cubicBezTo>
                        <a:lnTo>
                          <a:pt x="546" y="314"/>
                        </a:lnTo>
                        <a:cubicBezTo>
                          <a:pt x="628" y="314"/>
                          <a:pt x="693" y="245"/>
                          <a:pt x="693" y="163"/>
                        </a:cubicBezTo>
                        <a:cubicBezTo>
                          <a:pt x="693" y="69"/>
                          <a:pt x="628" y="0"/>
                          <a:pt x="5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38"/>
                  <p:cNvSpPr/>
                  <p:nvPr/>
                </p:nvSpPr>
                <p:spPr>
                  <a:xfrm>
                    <a:off x="4062236" y="3804966"/>
                    <a:ext cx="228167" cy="100908"/>
                  </a:xfrm>
                  <a:custGeom>
                    <a:rect b="b" l="l" r="r" t="t"/>
                    <a:pathLst>
                      <a:path extrusionOk="0" h="314" w="710">
                        <a:moveTo>
                          <a:pt x="164" y="0"/>
                        </a:moveTo>
                        <a:cubicBezTo>
                          <a:pt x="69" y="0"/>
                          <a:pt x="0" y="69"/>
                          <a:pt x="0" y="163"/>
                        </a:cubicBezTo>
                        <a:cubicBezTo>
                          <a:pt x="0" y="245"/>
                          <a:pt x="69" y="314"/>
                          <a:pt x="164" y="314"/>
                        </a:cubicBezTo>
                        <a:lnTo>
                          <a:pt x="559" y="314"/>
                        </a:lnTo>
                        <a:cubicBezTo>
                          <a:pt x="641" y="314"/>
                          <a:pt x="710" y="245"/>
                          <a:pt x="710" y="163"/>
                        </a:cubicBezTo>
                        <a:cubicBezTo>
                          <a:pt x="710" y="69"/>
                          <a:pt x="641"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8"/>
                  <p:cNvSpPr/>
                  <p:nvPr/>
                </p:nvSpPr>
                <p:spPr>
                  <a:xfrm>
                    <a:off x="5756455" y="3616645"/>
                    <a:ext cx="376648" cy="184148"/>
                  </a:xfrm>
                  <a:custGeom>
                    <a:rect b="b" l="l" r="r" t="t"/>
                    <a:pathLst>
                      <a:path extrusionOk="0" h="573" w="874">
                        <a:moveTo>
                          <a:pt x="40" y="1"/>
                        </a:moveTo>
                        <a:cubicBezTo>
                          <a:pt x="27" y="1"/>
                          <a:pt x="1" y="14"/>
                          <a:pt x="1" y="40"/>
                        </a:cubicBezTo>
                        <a:lnTo>
                          <a:pt x="1" y="530"/>
                        </a:lnTo>
                        <a:cubicBezTo>
                          <a:pt x="1" y="547"/>
                          <a:pt x="27" y="573"/>
                          <a:pt x="40" y="573"/>
                        </a:cubicBezTo>
                        <a:lnTo>
                          <a:pt x="831" y="573"/>
                        </a:lnTo>
                        <a:cubicBezTo>
                          <a:pt x="857" y="573"/>
                          <a:pt x="873" y="547"/>
                          <a:pt x="873" y="530"/>
                        </a:cubicBezTo>
                        <a:lnTo>
                          <a:pt x="873" y="40"/>
                        </a:lnTo>
                        <a:cubicBezTo>
                          <a:pt x="873" y="14"/>
                          <a:pt x="857" y="1"/>
                          <a:pt x="8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968" name="Google Shape;2968;p38"/>
            <p:cNvGrpSpPr/>
            <p:nvPr/>
          </p:nvGrpSpPr>
          <p:grpSpPr>
            <a:xfrm>
              <a:off x="5518089" y="3803645"/>
              <a:ext cx="374657" cy="463150"/>
              <a:chOff x="8243489" y="4050570"/>
              <a:chExt cx="374657" cy="463150"/>
            </a:xfrm>
          </p:grpSpPr>
          <p:sp>
            <p:nvSpPr>
              <p:cNvPr id="2969" name="Google Shape;2969;p38"/>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8"/>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4" name="Shape 2974"/>
        <p:cNvGrpSpPr/>
        <p:nvPr/>
      </p:nvGrpSpPr>
      <p:grpSpPr>
        <a:xfrm>
          <a:off x="0" y="0"/>
          <a:ext cx="0" cy="0"/>
          <a:chOff x="0" y="0"/>
          <a:chExt cx="0" cy="0"/>
        </a:xfrm>
      </p:grpSpPr>
      <p:pic>
        <p:nvPicPr>
          <p:cNvPr id="2975" name="Google Shape;2975;p39">
            <a:hlinkClick r:id="rId3"/>
          </p:cNvPr>
          <p:cNvPicPr preferRelativeResize="0"/>
          <p:nvPr/>
        </p:nvPicPr>
        <p:blipFill>
          <a:blip r:embed="rId4">
            <a:alphaModFix/>
          </a:blip>
          <a:stretch>
            <a:fillRect/>
          </a:stretch>
        </p:blipFill>
        <p:spPr>
          <a:xfrm>
            <a:off x="1020525" y="1041250"/>
            <a:ext cx="3052750" cy="3061000"/>
          </a:xfrm>
          <a:prstGeom prst="rect">
            <a:avLst/>
          </a:prstGeom>
          <a:noFill/>
          <a:ln>
            <a:noFill/>
          </a:ln>
        </p:spPr>
      </p:pic>
      <p:sp>
        <p:nvSpPr>
          <p:cNvPr id="2976" name="Google Shape;2976;p39"/>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Pie chart</a:t>
            </a:r>
            <a:endParaRPr/>
          </a:p>
        </p:txBody>
      </p:sp>
      <p:sp>
        <p:nvSpPr>
          <p:cNvPr id="2977" name="Google Shape;2977;p39"/>
          <p:cNvSpPr txBox="1"/>
          <p:nvPr>
            <p:ph idx="4294967295" type="title"/>
          </p:nvPr>
        </p:nvSpPr>
        <p:spPr>
          <a:xfrm>
            <a:off x="6241169" y="3523848"/>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t>Earth</a:t>
            </a:r>
            <a:endParaRPr sz="2100"/>
          </a:p>
        </p:txBody>
      </p:sp>
      <p:sp>
        <p:nvSpPr>
          <p:cNvPr id="2978" name="Google Shape;2978;p39"/>
          <p:cNvSpPr txBox="1"/>
          <p:nvPr>
            <p:ph idx="4294967295" type="subTitle"/>
          </p:nvPr>
        </p:nvSpPr>
        <p:spPr>
          <a:xfrm>
            <a:off x="6241169" y="3709250"/>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Earth has life</a:t>
            </a:r>
            <a:endParaRPr/>
          </a:p>
        </p:txBody>
      </p:sp>
      <p:sp>
        <p:nvSpPr>
          <p:cNvPr id="2979" name="Google Shape;2979;p39"/>
          <p:cNvSpPr txBox="1"/>
          <p:nvPr>
            <p:ph idx="4294967295" type="title"/>
          </p:nvPr>
        </p:nvSpPr>
        <p:spPr>
          <a:xfrm>
            <a:off x="6241169" y="2769520"/>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t>Venus</a:t>
            </a:r>
            <a:endParaRPr sz="2100"/>
          </a:p>
        </p:txBody>
      </p:sp>
      <p:sp>
        <p:nvSpPr>
          <p:cNvPr id="2980" name="Google Shape;2980;p39"/>
          <p:cNvSpPr txBox="1"/>
          <p:nvPr>
            <p:ph idx="4294967295" type="subTitle"/>
          </p:nvPr>
        </p:nvSpPr>
        <p:spPr>
          <a:xfrm>
            <a:off x="6241169" y="2954921"/>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Venus is very hot</a:t>
            </a:r>
            <a:endParaRPr/>
          </a:p>
        </p:txBody>
      </p:sp>
      <p:sp>
        <p:nvSpPr>
          <p:cNvPr id="2981" name="Google Shape;2981;p39"/>
          <p:cNvSpPr txBox="1"/>
          <p:nvPr>
            <p:ph idx="4294967295" type="title"/>
          </p:nvPr>
        </p:nvSpPr>
        <p:spPr>
          <a:xfrm>
            <a:off x="6241169" y="2015191"/>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t>Mercury</a:t>
            </a:r>
            <a:endParaRPr sz="2100"/>
          </a:p>
        </p:txBody>
      </p:sp>
      <p:sp>
        <p:nvSpPr>
          <p:cNvPr id="2982" name="Google Shape;2982;p39"/>
          <p:cNvSpPr txBox="1"/>
          <p:nvPr>
            <p:ph idx="4294967295" type="subTitle"/>
          </p:nvPr>
        </p:nvSpPr>
        <p:spPr>
          <a:xfrm>
            <a:off x="6241169" y="2200593"/>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small</a:t>
            </a:r>
            <a:endParaRPr/>
          </a:p>
        </p:txBody>
      </p:sp>
      <p:sp>
        <p:nvSpPr>
          <p:cNvPr id="2983" name="Google Shape;2983;p39"/>
          <p:cNvSpPr txBox="1"/>
          <p:nvPr>
            <p:ph idx="4294967295" type="title"/>
          </p:nvPr>
        </p:nvSpPr>
        <p:spPr>
          <a:xfrm>
            <a:off x="6241169" y="1260863"/>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t>Mars</a:t>
            </a:r>
            <a:endParaRPr sz="2100"/>
          </a:p>
        </p:txBody>
      </p:sp>
      <p:sp>
        <p:nvSpPr>
          <p:cNvPr id="2984" name="Google Shape;2984;p39"/>
          <p:cNvSpPr txBox="1"/>
          <p:nvPr>
            <p:ph idx="4294967295" type="subTitle"/>
          </p:nvPr>
        </p:nvSpPr>
        <p:spPr>
          <a:xfrm>
            <a:off x="6241169" y="1446264"/>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Mars is very cold</a:t>
            </a:r>
            <a:endParaRPr/>
          </a:p>
        </p:txBody>
      </p:sp>
      <p:sp>
        <p:nvSpPr>
          <p:cNvPr id="2985" name="Google Shape;2985;p39"/>
          <p:cNvSpPr txBox="1"/>
          <p:nvPr/>
        </p:nvSpPr>
        <p:spPr>
          <a:xfrm>
            <a:off x="829921" y="3990338"/>
            <a:ext cx="3483300" cy="42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a:solidFill>
                  <a:schemeClr val="dk1"/>
                </a:solidFill>
                <a:uFill>
                  <a:noFill/>
                </a:uFill>
                <a:latin typeface="DM Sans"/>
                <a:ea typeface="DM Sans"/>
                <a:cs typeface="DM Sans"/>
                <a:sym typeface="DM Sans"/>
                <a:hlinkClick r:id="rId5">
                  <a:extLst>
                    <a:ext uri="{A12FA001-AC4F-418D-AE19-62706E023703}">
                      <ahyp:hlinkClr val="tx"/>
                    </a:ext>
                  </a:extLst>
                </a:hlinkClick>
              </a:rPr>
              <a:t>For more info, click here</a:t>
            </a:r>
            <a:endParaRPr b="1" sz="1000">
              <a:solidFill>
                <a:schemeClr val="dk1"/>
              </a:solidFill>
              <a:latin typeface="DM Sans"/>
              <a:ea typeface="DM Sans"/>
              <a:cs typeface="DM Sans"/>
              <a:sym typeface="DM Sans"/>
            </a:endParaRPr>
          </a:p>
        </p:txBody>
      </p:sp>
      <p:sp>
        <p:nvSpPr>
          <p:cNvPr id="2986" name="Google Shape;2986;p39"/>
          <p:cNvSpPr txBox="1"/>
          <p:nvPr/>
        </p:nvSpPr>
        <p:spPr>
          <a:xfrm>
            <a:off x="4720450" y="1260875"/>
            <a:ext cx="1316700" cy="5937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Poppins ExtraBold"/>
                <a:ea typeface="Poppins ExtraBold"/>
                <a:cs typeface="Poppins ExtraBold"/>
                <a:sym typeface="Poppins ExtraBold"/>
              </a:rPr>
              <a:t>30%</a:t>
            </a:r>
            <a:endParaRPr sz="2500">
              <a:solidFill>
                <a:schemeClr val="dk1"/>
              </a:solidFill>
              <a:latin typeface="Poppins ExtraBold"/>
              <a:ea typeface="Poppins ExtraBold"/>
              <a:cs typeface="Poppins ExtraBold"/>
              <a:sym typeface="Poppins ExtraBold"/>
            </a:endParaRPr>
          </a:p>
        </p:txBody>
      </p:sp>
      <p:sp>
        <p:nvSpPr>
          <p:cNvPr id="2987" name="Google Shape;2987;p39"/>
          <p:cNvSpPr txBox="1"/>
          <p:nvPr/>
        </p:nvSpPr>
        <p:spPr>
          <a:xfrm>
            <a:off x="4720450" y="2015200"/>
            <a:ext cx="1316700" cy="5937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2"/>
                </a:solidFill>
                <a:latin typeface="Poppins ExtraBold"/>
                <a:ea typeface="Poppins ExtraBold"/>
                <a:cs typeface="Poppins ExtraBold"/>
                <a:sym typeface="Poppins ExtraBold"/>
              </a:rPr>
              <a:t>3</a:t>
            </a:r>
            <a:r>
              <a:rPr lang="en" sz="2500">
                <a:solidFill>
                  <a:schemeClr val="lt2"/>
                </a:solidFill>
                <a:latin typeface="Poppins ExtraBold"/>
                <a:ea typeface="Poppins ExtraBold"/>
                <a:cs typeface="Poppins ExtraBold"/>
                <a:sym typeface="Poppins ExtraBold"/>
              </a:rPr>
              <a:t>0%</a:t>
            </a:r>
            <a:endParaRPr sz="2500">
              <a:solidFill>
                <a:schemeClr val="lt2"/>
              </a:solidFill>
              <a:latin typeface="Poppins ExtraBold"/>
              <a:ea typeface="Poppins ExtraBold"/>
              <a:cs typeface="Poppins ExtraBold"/>
              <a:sym typeface="Poppins ExtraBold"/>
            </a:endParaRPr>
          </a:p>
        </p:txBody>
      </p:sp>
      <p:sp>
        <p:nvSpPr>
          <p:cNvPr id="2988" name="Google Shape;2988;p39"/>
          <p:cNvSpPr txBox="1"/>
          <p:nvPr/>
        </p:nvSpPr>
        <p:spPr>
          <a:xfrm>
            <a:off x="4720450" y="2769525"/>
            <a:ext cx="1316700" cy="5937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3"/>
                </a:solidFill>
                <a:latin typeface="Poppins ExtraBold"/>
                <a:ea typeface="Poppins ExtraBold"/>
                <a:cs typeface="Poppins ExtraBold"/>
                <a:sym typeface="Poppins ExtraBold"/>
              </a:rPr>
              <a:t>15</a:t>
            </a:r>
            <a:r>
              <a:rPr lang="en" sz="2500">
                <a:solidFill>
                  <a:schemeClr val="accent3"/>
                </a:solidFill>
                <a:latin typeface="Poppins ExtraBold"/>
                <a:ea typeface="Poppins ExtraBold"/>
                <a:cs typeface="Poppins ExtraBold"/>
                <a:sym typeface="Poppins ExtraBold"/>
              </a:rPr>
              <a:t>%</a:t>
            </a:r>
            <a:endParaRPr sz="2500">
              <a:solidFill>
                <a:schemeClr val="accent3"/>
              </a:solidFill>
              <a:latin typeface="Poppins ExtraBold"/>
              <a:ea typeface="Poppins ExtraBold"/>
              <a:cs typeface="Poppins ExtraBold"/>
              <a:sym typeface="Poppins ExtraBold"/>
            </a:endParaRPr>
          </a:p>
        </p:txBody>
      </p:sp>
      <p:sp>
        <p:nvSpPr>
          <p:cNvPr id="2989" name="Google Shape;2989;p39"/>
          <p:cNvSpPr txBox="1"/>
          <p:nvPr/>
        </p:nvSpPr>
        <p:spPr>
          <a:xfrm>
            <a:off x="4720450" y="3523850"/>
            <a:ext cx="1316700" cy="5937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2"/>
                </a:solidFill>
                <a:latin typeface="Poppins ExtraBold"/>
                <a:ea typeface="Poppins ExtraBold"/>
                <a:cs typeface="Poppins ExtraBold"/>
                <a:sym typeface="Poppins ExtraBold"/>
              </a:rPr>
              <a:t>2</a:t>
            </a:r>
            <a:r>
              <a:rPr lang="en" sz="2500">
                <a:solidFill>
                  <a:schemeClr val="dk2"/>
                </a:solidFill>
                <a:latin typeface="Poppins ExtraBold"/>
                <a:ea typeface="Poppins ExtraBold"/>
                <a:cs typeface="Poppins ExtraBold"/>
                <a:sym typeface="Poppins ExtraBold"/>
              </a:rPr>
              <a:t>5%</a:t>
            </a:r>
            <a:endParaRPr sz="2500">
              <a:solidFill>
                <a:schemeClr val="dk2"/>
              </a:solidFill>
              <a:latin typeface="Poppins ExtraBold"/>
              <a:ea typeface="Poppins ExtraBold"/>
              <a:cs typeface="Poppins ExtraBold"/>
              <a:sym typeface="Poppins ExtraBold"/>
            </a:endParaRPr>
          </a:p>
        </p:txBody>
      </p:sp>
      <p:sp>
        <p:nvSpPr>
          <p:cNvPr id="2990" name="Google Shape;2990;p39"/>
          <p:cNvSpPr/>
          <p:nvPr/>
        </p:nvSpPr>
        <p:spPr>
          <a:xfrm>
            <a:off x="2232950" y="2257800"/>
            <a:ext cx="627900" cy="627900"/>
          </a:xfrm>
          <a:prstGeom prst="rect">
            <a:avLst/>
          </a:prstGeom>
          <a:solidFill>
            <a:schemeClr val="accent6"/>
          </a:solid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9"/>
          <p:cNvSpPr/>
          <p:nvPr/>
        </p:nvSpPr>
        <p:spPr>
          <a:xfrm>
            <a:off x="2386043" y="2409802"/>
            <a:ext cx="321718" cy="323896"/>
          </a:xfrm>
          <a:custGeom>
            <a:rect b="b" l="l" r="r" t="t"/>
            <a:pathLst>
              <a:path extrusionOk="0" h="4313" w="4284">
                <a:moveTo>
                  <a:pt x="2265" y="666"/>
                </a:moveTo>
                <a:lnTo>
                  <a:pt x="2265" y="1056"/>
                </a:lnTo>
                <a:lnTo>
                  <a:pt x="2026" y="1056"/>
                </a:lnTo>
                <a:lnTo>
                  <a:pt x="2026" y="666"/>
                </a:lnTo>
                <a:close/>
                <a:moveTo>
                  <a:pt x="1057" y="2019"/>
                </a:moveTo>
                <a:lnTo>
                  <a:pt x="1057" y="2294"/>
                </a:lnTo>
                <a:lnTo>
                  <a:pt x="666" y="2294"/>
                </a:lnTo>
                <a:lnTo>
                  <a:pt x="666" y="2019"/>
                </a:lnTo>
                <a:close/>
                <a:moveTo>
                  <a:pt x="3618" y="2019"/>
                </a:moveTo>
                <a:lnTo>
                  <a:pt x="3618" y="2294"/>
                </a:lnTo>
                <a:lnTo>
                  <a:pt x="3227" y="2294"/>
                </a:lnTo>
                <a:lnTo>
                  <a:pt x="3227" y="2019"/>
                </a:lnTo>
                <a:close/>
                <a:moveTo>
                  <a:pt x="2142" y="1751"/>
                </a:moveTo>
                <a:cubicBezTo>
                  <a:pt x="2352" y="1751"/>
                  <a:pt x="2533" y="1932"/>
                  <a:pt x="2533" y="2142"/>
                </a:cubicBezTo>
                <a:cubicBezTo>
                  <a:pt x="2533" y="2380"/>
                  <a:pt x="2352" y="2561"/>
                  <a:pt x="2142" y="2561"/>
                </a:cubicBezTo>
                <a:cubicBezTo>
                  <a:pt x="1932" y="2561"/>
                  <a:pt x="1751" y="2380"/>
                  <a:pt x="1751" y="2142"/>
                </a:cubicBezTo>
                <a:cubicBezTo>
                  <a:pt x="1751" y="1932"/>
                  <a:pt x="1932" y="1751"/>
                  <a:pt x="2142" y="1751"/>
                </a:cubicBezTo>
                <a:close/>
                <a:moveTo>
                  <a:pt x="2265" y="3256"/>
                </a:moveTo>
                <a:lnTo>
                  <a:pt x="2265" y="3647"/>
                </a:lnTo>
                <a:lnTo>
                  <a:pt x="2026" y="3647"/>
                </a:lnTo>
                <a:lnTo>
                  <a:pt x="2026" y="3256"/>
                </a:lnTo>
                <a:close/>
                <a:moveTo>
                  <a:pt x="1600" y="0"/>
                </a:moveTo>
                <a:lnTo>
                  <a:pt x="1600" y="1114"/>
                </a:lnTo>
                <a:cubicBezTo>
                  <a:pt x="1390" y="1237"/>
                  <a:pt x="1238" y="1418"/>
                  <a:pt x="1122" y="1599"/>
                </a:cubicBezTo>
                <a:lnTo>
                  <a:pt x="1" y="1599"/>
                </a:lnTo>
                <a:lnTo>
                  <a:pt x="1" y="2019"/>
                </a:lnTo>
                <a:lnTo>
                  <a:pt x="399" y="2019"/>
                </a:lnTo>
                <a:lnTo>
                  <a:pt x="399" y="2294"/>
                </a:lnTo>
                <a:lnTo>
                  <a:pt x="1" y="2294"/>
                </a:lnTo>
                <a:lnTo>
                  <a:pt x="1" y="2713"/>
                </a:lnTo>
                <a:lnTo>
                  <a:pt x="1122" y="2713"/>
                </a:lnTo>
                <a:cubicBezTo>
                  <a:pt x="1238" y="2894"/>
                  <a:pt x="1390" y="3075"/>
                  <a:pt x="1600" y="3162"/>
                </a:cubicBezTo>
                <a:lnTo>
                  <a:pt x="1600" y="4312"/>
                </a:lnTo>
                <a:lnTo>
                  <a:pt x="2026" y="4312"/>
                </a:lnTo>
                <a:lnTo>
                  <a:pt x="2026" y="3885"/>
                </a:lnTo>
                <a:lnTo>
                  <a:pt x="2265" y="3885"/>
                </a:lnTo>
                <a:lnTo>
                  <a:pt x="2265" y="4312"/>
                </a:lnTo>
                <a:lnTo>
                  <a:pt x="2685" y="4312"/>
                </a:lnTo>
                <a:lnTo>
                  <a:pt x="2685" y="3162"/>
                </a:lnTo>
                <a:cubicBezTo>
                  <a:pt x="2895" y="3075"/>
                  <a:pt x="3047" y="2894"/>
                  <a:pt x="3169" y="2713"/>
                </a:cubicBezTo>
                <a:lnTo>
                  <a:pt x="4284" y="2713"/>
                </a:lnTo>
                <a:lnTo>
                  <a:pt x="4284" y="2294"/>
                </a:lnTo>
                <a:lnTo>
                  <a:pt x="3893" y="2294"/>
                </a:lnTo>
                <a:lnTo>
                  <a:pt x="3893" y="2019"/>
                </a:lnTo>
                <a:lnTo>
                  <a:pt x="4284" y="2019"/>
                </a:lnTo>
                <a:lnTo>
                  <a:pt x="4284" y="1599"/>
                </a:lnTo>
                <a:lnTo>
                  <a:pt x="3169" y="1599"/>
                </a:lnTo>
                <a:cubicBezTo>
                  <a:pt x="3047" y="1418"/>
                  <a:pt x="2895" y="1237"/>
                  <a:pt x="2685" y="1143"/>
                </a:cubicBezTo>
                <a:lnTo>
                  <a:pt x="2685" y="0"/>
                </a:lnTo>
                <a:lnTo>
                  <a:pt x="2265" y="0"/>
                </a:lnTo>
                <a:lnTo>
                  <a:pt x="2265" y="391"/>
                </a:lnTo>
                <a:lnTo>
                  <a:pt x="2026" y="391"/>
                </a:lnTo>
                <a:lnTo>
                  <a:pt x="2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5" name="Shape 2995"/>
        <p:cNvGrpSpPr/>
        <p:nvPr/>
      </p:nvGrpSpPr>
      <p:grpSpPr>
        <a:xfrm>
          <a:off x="0" y="0"/>
          <a:ext cx="0" cy="0"/>
          <a:chOff x="0" y="0"/>
          <a:chExt cx="0" cy="0"/>
        </a:xfrm>
      </p:grpSpPr>
      <p:sp>
        <p:nvSpPr>
          <p:cNvPr id="2996" name="Google Shape;2996;p40"/>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a:t>
            </a:r>
            <a:endParaRPr/>
          </a:p>
        </p:txBody>
      </p:sp>
      <p:graphicFrame>
        <p:nvGraphicFramePr>
          <p:cNvPr id="2997" name="Google Shape;2997;p40"/>
          <p:cNvGraphicFramePr/>
          <p:nvPr/>
        </p:nvGraphicFramePr>
        <p:xfrm>
          <a:off x="911875" y="1178310"/>
          <a:ext cx="3000000" cy="3000000"/>
        </p:xfrm>
        <a:graphic>
          <a:graphicData uri="http://schemas.openxmlformats.org/drawingml/2006/table">
            <a:tbl>
              <a:tblPr>
                <a:noFill/>
                <a:tableStyleId>{0A6DFF8B-CD86-451F-B837-48C1A0075B50}</a:tableStyleId>
              </a:tblPr>
              <a:tblGrid>
                <a:gridCol w="966400"/>
                <a:gridCol w="1058975"/>
                <a:gridCol w="1058975"/>
                <a:gridCol w="1058975"/>
                <a:gridCol w="1058975"/>
                <a:gridCol w="1058975"/>
                <a:gridCol w="1058975"/>
              </a:tblGrid>
              <a:tr h="37907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ExtraBold"/>
                          <a:ea typeface="Poppins ExtraBold"/>
                          <a:cs typeface="Poppins ExtraBold"/>
                          <a:sym typeface="Poppins ExtraBold"/>
                        </a:rPr>
                        <a:t>Team A</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chemeClr val="dk1"/>
                          </a:solidFill>
                          <a:latin typeface="Poppins ExtraBold"/>
                          <a:ea typeface="Poppins ExtraBold"/>
                          <a:cs typeface="Poppins ExtraBold"/>
                          <a:sym typeface="Poppins ExtraBold"/>
                        </a:rPr>
                        <a:t>Team B</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Poppins ExtraBold"/>
                          <a:ea typeface="Poppins ExtraBold"/>
                          <a:cs typeface="Poppins ExtraBold"/>
                          <a:sym typeface="Poppins ExtraBold"/>
                        </a:rPr>
                        <a:t>Team C</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chemeClr val="dk1"/>
                          </a:solidFill>
                          <a:latin typeface="Poppins ExtraBold"/>
                          <a:ea typeface="Poppins ExtraBold"/>
                          <a:cs typeface="Poppins ExtraBold"/>
                          <a:sym typeface="Poppins ExtraBold"/>
                        </a:rPr>
                        <a:t>Team D</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chemeClr val="dk1"/>
                          </a:solidFill>
                          <a:latin typeface="Poppins ExtraBold"/>
                          <a:ea typeface="Poppins ExtraBold"/>
                          <a:cs typeface="Poppins ExtraBold"/>
                          <a:sym typeface="Poppins ExtraBold"/>
                        </a:rPr>
                        <a:t>Team E</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chemeClr val="dk1"/>
                          </a:solidFill>
                          <a:latin typeface="Poppins ExtraBold"/>
                          <a:ea typeface="Poppins ExtraBold"/>
                          <a:cs typeface="Poppins ExtraBold"/>
                          <a:sym typeface="Poppins ExtraBold"/>
                        </a:rPr>
                        <a:t>Team F</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Mercury</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Mars</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Saturn</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Venus</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Jupiter</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Earth</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Moon</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1" name="Shape 3001"/>
        <p:cNvGrpSpPr/>
        <p:nvPr/>
      </p:nvGrpSpPr>
      <p:grpSpPr>
        <a:xfrm>
          <a:off x="0" y="0"/>
          <a:ext cx="0" cy="0"/>
          <a:chOff x="0" y="0"/>
          <a:chExt cx="0" cy="0"/>
        </a:xfrm>
      </p:grpSpPr>
      <p:sp>
        <p:nvSpPr>
          <p:cNvPr id="3002" name="Google Shape;3002;p41"/>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
            </a:r>
            <a:r>
              <a:rPr lang="en"/>
              <a:t>roduct infographic</a:t>
            </a:r>
            <a:endParaRPr/>
          </a:p>
        </p:txBody>
      </p:sp>
      <p:sp>
        <p:nvSpPr>
          <p:cNvPr id="3003" name="Google Shape;3003;p41"/>
          <p:cNvSpPr txBox="1"/>
          <p:nvPr/>
        </p:nvSpPr>
        <p:spPr>
          <a:xfrm>
            <a:off x="712600" y="1326125"/>
            <a:ext cx="16107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100">
                <a:solidFill>
                  <a:schemeClr val="dk1"/>
                </a:solidFill>
                <a:latin typeface="Poppins ExtraBold"/>
                <a:ea typeface="Poppins ExtraBold"/>
                <a:cs typeface="Poppins ExtraBold"/>
                <a:sym typeface="Poppins ExtraBold"/>
              </a:rPr>
              <a:t>Mars</a:t>
            </a:r>
            <a:endParaRPr sz="2100">
              <a:solidFill>
                <a:schemeClr val="dk1"/>
              </a:solidFill>
              <a:latin typeface="Poppins ExtraBold"/>
              <a:ea typeface="Poppins ExtraBold"/>
              <a:cs typeface="Poppins ExtraBold"/>
              <a:sym typeface="Poppins ExtraBold"/>
            </a:endParaRPr>
          </a:p>
        </p:txBody>
      </p:sp>
      <p:sp>
        <p:nvSpPr>
          <p:cNvPr id="3004" name="Google Shape;3004;p41"/>
          <p:cNvSpPr txBox="1"/>
          <p:nvPr/>
        </p:nvSpPr>
        <p:spPr>
          <a:xfrm>
            <a:off x="712600" y="2467646"/>
            <a:ext cx="16107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100">
                <a:solidFill>
                  <a:schemeClr val="dk1"/>
                </a:solidFill>
                <a:latin typeface="Poppins ExtraBold"/>
                <a:ea typeface="Poppins ExtraBold"/>
                <a:cs typeface="Poppins ExtraBold"/>
                <a:sym typeface="Poppins ExtraBold"/>
              </a:rPr>
              <a:t>Saturn</a:t>
            </a:r>
            <a:endParaRPr sz="2100">
              <a:solidFill>
                <a:schemeClr val="dk1"/>
              </a:solidFill>
              <a:latin typeface="Poppins ExtraBold"/>
              <a:ea typeface="Poppins ExtraBold"/>
              <a:cs typeface="Poppins ExtraBold"/>
              <a:sym typeface="Poppins ExtraBold"/>
            </a:endParaRPr>
          </a:p>
        </p:txBody>
      </p:sp>
      <p:sp>
        <p:nvSpPr>
          <p:cNvPr id="3005" name="Google Shape;3005;p41"/>
          <p:cNvSpPr txBox="1"/>
          <p:nvPr/>
        </p:nvSpPr>
        <p:spPr>
          <a:xfrm>
            <a:off x="712600" y="3609171"/>
            <a:ext cx="16107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100">
                <a:solidFill>
                  <a:schemeClr val="dk1"/>
                </a:solidFill>
                <a:latin typeface="Poppins ExtraBold"/>
                <a:ea typeface="Poppins ExtraBold"/>
                <a:cs typeface="Poppins ExtraBold"/>
                <a:sym typeface="Poppins ExtraBold"/>
              </a:rPr>
              <a:t>Neptune</a:t>
            </a:r>
            <a:endParaRPr sz="2100">
              <a:solidFill>
                <a:schemeClr val="dk1"/>
              </a:solidFill>
              <a:latin typeface="Poppins ExtraBold"/>
              <a:ea typeface="Poppins ExtraBold"/>
              <a:cs typeface="Poppins ExtraBold"/>
              <a:sym typeface="Poppins ExtraBold"/>
            </a:endParaRPr>
          </a:p>
        </p:txBody>
      </p:sp>
      <p:sp>
        <p:nvSpPr>
          <p:cNvPr id="3006" name="Google Shape;3006;p41"/>
          <p:cNvSpPr txBox="1"/>
          <p:nvPr/>
        </p:nvSpPr>
        <p:spPr>
          <a:xfrm>
            <a:off x="6820738" y="1326125"/>
            <a:ext cx="16092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Mercury</a:t>
            </a:r>
            <a:endParaRPr sz="2100">
              <a:solidFill>
                <a:schemeClr val="dk1"/>
              </a:solidFill>
              <a:latin typeface="Poppins ExtraBold"/>
              <a:ea typeface="Poppins ExtraBold"/>
              <a:cs typeface="Poppins ExtraBold"/>
              <a:sym typeface="Poppins ExtraBold"/>
            </a:endParaRPr>
          </a:p>
        </p:txBody>
      </p:sp>
      <p:sp>
        <p:nvSpPr>
          <p:cNvPr id="3007" name="Google Shape;3007;p41"/>
          <p:cNvSpPr txBox="1"/>
          <p:nvPr/>
        </p:nvSpPr>
        <p:spPr>
          <a:xfrm>
            <a:off x="6820738" y="2467647"/>
            <a:ext cx="16092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Venus</a:t>
            </a:r>
            <a:endParaRPr sz="2100">
              <a:solidFill>
                <a:schemeClr val="dk1"/>
              </a:solidFill>
              <a:latin typeface="Poppins ExtraBold"/>
              <a:ea typeface="Poppins ExtraBold"/>
              <a:cs typeface="Poppins ExtraBold"/>
              <a:sym typeface="Poppins ExtraBold"/>
            </a:endParaRPr>
          </a:p>
        </p:txBody>
      </p:sp>
      <p:sp>
        <p:nvSpPr>
          <p:cNvPr id="3008" name="Google Shape;3008;p41"/>
          <p:cNvSpPr txBox="1"/>
          <p:nvPr/>
        </p:nvSpPr>
        <p:spPr>
          <a:xfrm>
            <a:off x="6820738" y="3609172"/>
            <a:ext cx="16092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Jupiter</a:t>
            </a:r>
            <a:endParaRPr sz="2100">
              <a:solidFill>
                <a:schemeClr val="dk1"/>
              </a:solidFill>
              <a:latin typeface="Poppins ExtraBold"/>
              <a:ea typeface="Poppins ExtraBold"/>
              <a:cs typeface="Poppins ExtraBold"/>
              <a:sym typeface="Poppins ExtraBold"/>
            </a:endParaRPr>
          </a:p>
        </p:txBody>
      </p:sp>
      <p:sp>
        <p:nvSpPr>
          <p:cNvPr id="3009" name="Google Shape;3009;p41"/>
          <p:cNvSpPr txBox="1"/>
          <p:nvPr/>
        </p:nvSpPr>
        <p:spPr>
          <a:xfrm>
            <a:off x="712600" y="1606204"/>
            <a:ext cx="16107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Mars is very cold</a:t>
            </a:r>
            <a:endParaRPr sz="1200">
              <a:solidFill>
                <a:schemeClr val="dk1"/>
              </a:solidFill>
              <a:latin typeface="DM Sans"/>
              <a:ea typeface="DM Sans"/>
              <a:cs typeface="DM Sans"/>
              <a:sym typeface="DM Sans"/>
            </a:endParaRPr>
          </a:p>
        </p:txBody>
      </p:sp>
      <p:sp>
        <p:nvSpPr>
          <p:cNvPr id="3010" name="Google Shape;3010;p41"/>
          <p:cNvSpPr txBox="1"/>
          <p:nvPr/>
        </p:nvSpPr>
        <p:spPr>
          <a:xfrm>
            <a:off x="712600" y="2747725"/>
            <a:ext cx="16107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Saturn has rings</a:t>
            </a:r>
            <a:endParaRPr sz="1200">
              <a:solidFill>
                <a:schemeClr val="dk1"/>
              </a:solidFill>
              <a:latin typeface="DM Sans"/>
              <a:ea typeface="DM Sans"/>
              <a:cs typeface="DM Sans"/>
              <a:sym typeface="DM Sans"/>
            </a:endParaRPr>
          </a:p>
        </p:txBody>
      </p:sp>
      <p:sp>
        <p:nvSpPr>
          <p:cNvPr id="3011" name="Google Shape;3011;p41"/>
          <p:cNvSpPr txBox="1"/>
          <p:nvPr/>
        </p:nvSpPr>
        <p:spPr>
          <a:xfrm>
            <a:off x="712600" y="3889250"/>
            <a:ext cx="16107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Neptune is far away</a:t>
            </a:r>
            <a:endParaRPr sz="1200">
              <a:solidFill>
                <a:schemeClr val="dk1"/>
              </a:solidFill>
              <a:latin typeface="DM Sans"/>
              <a:ea typeface="DM Sans"/>
              <a:cs typeface="DM Sans"/>
              <a:sym typeface="DM Sans"/>
            </a:endParaRPr>
          </a:p>
        </p:txBody>
      </p:sp>
      <p:sp>
        <p:nvSpPr>
          <p:cNvPr id="3012" name="Google Shape;3012;p41"/>
          <p:cNvSpPr txBox="1"/>
          <p:nvPr/>
        </p:nvSpPr>
        <p:spPr>
          <a:xfrm>
            <a:off x="6820738" y="1606205"/>
            <a:ext cx="16092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Mercury is small</a:t>
            </a:r>
            <a:endParaRPr sz="1200">
              <a:solidFill>
                <a:schemeClr val="dk1"/>
              </a:solidFill>
              <a:latin typeface="DM Sans"/>
              <a:ea typeface="DM Sans"/>
              <a:cs typeface="DM Sans"/>
              <a:sym typeface="DM Sans"/>
            </a:endParaRPr>
          </a:p>
        </p:txBody>
      </p:sp>
      <p:sp>
        <p:nvSpPr>
          <p:cNvPr id="3013" name="Google Shape;3013;p41"/>
          <p:cNvSpPr txBox="1"/>
          <p:nvPr/>
        </p:nvSpPr>
        <p:spPr>
          <a:xfrm>
            <a:off x="6820738" y="2747726"/>
            <a:ext cx="16092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Venus is very hot</a:t>
            </a:r>
            <a:endParaRPr sz="1200">
              <a:solidFill>
                <a:schemeClr val="dk1"/>
              </a:solidFill>
              <a:latin typeface="DM Sans"/>
              <a:ea typeface="DM Sans"/>
              <a:cs typeface="DM Sans"/>
              <a:sym typeface="DM Sans"/>
            </a:endParaRPr>
          </a:p>
        </p:txBody>
      </p:sp>
      <p:sp>
        <p:nvSpPr>
          <p:cNvPr id="3014" name="Google Shape;3014;p41"/>
          <p:cNvSpPr txBox="1"/>
          <p:nvPr/>
        </p:nvSpPr>
        <p:spPr>
          <a:xfrm>
            <a:off x="6820738" y="3889251"/>
            <a:ext cx="16092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Jupiter is a giant</a:t>
            </a:r>
            <a:endParaRPr sz="1200">
              <a:solidFill>
                <a:schemeClr val="dk1"/>
              </a:solidFill>
              <a:latin typeface="DM Sans"/>
              <a:ea typeface="DM Sans"/>
              <a:cs typeface="DM Sans"/>
              <a:sym typeface="DM Sans"/>
            </a:endParaRPr>
          </a:p>
        </p:txBody>
      </p:sp>
      <p:sp>
        <p:nvSpPr>
          <p:cNvPr id="3015" name="Google Shape;3015;p41"/>
          <p:cNvSpPr/>
          <p:nvPr/>
        </p:nvSpPr>
        <p:spPr>
          <a:xfrm>
            <a:off x="2399462" y="132612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1"/>
          <p:cNvSpPr/>
          <p:nvPr/>
        </p:nvSpPr>
        <p:spPr>
          <a:xfrm>
            <a:off x="2399462" y="2488163"/>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1"/>
          <p:cNvSpPr/>
          <p:nvPr/>
        </p:nvSpPr>
        <p:spPr>
          <a:xfrm>
            <a:off x="2399462" y="3609188"/>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1"/>
          <p:cNvSpPr/>
          <p:nvPr/>
        </p:nvSpPr>
        <p:spPr>
          <a:xfrm>
            <a:off x="6116637" y="132612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1"/>
          <p:cNvSpPr/>
          <p:nvPr/>
        </p:nvSpPr>
        <p:spPr>
          <a:xfrm>
            <a:off x="6116637" y="2488163"/>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1"/>
          <p:cNvSpPr/>
          <p:nvPr/>
        </p:nvSpPr>
        <p:spPr>
          <a:xfrm>
            <a:off x="6116637" y="3609188"/>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1" name="Google Shape;3021;p41"/>
          <p:cNvGrpSpPr/>
          <p:nvPr/>
        </p:nvGrpSpPr>
        <p:grpSpPr>
          <a:xfrm>
            <a:off x="2552555" y="3762218"/>
            <a:ext cx="321718" cy="321869"/>
            <a:chOff x="4751705" y="3788655"/>
            <a:chExt cx="321718" cy="321869"/>
          </a:xfrm>
        </p:grpSpPr>
        <p:sp>
          <p:nvSpPr>
            <p:cNvPr id="3022" name="Google Shape;3022;p41"/>
            <p:cNvSpPr/>
            <p:nvPr/>
          </p:nvSpPr>
          <p:spPr>
            <a:xfrm>
              <a:off x="4883202" y="3856694"/>
              <a:ext cx="56548" cy="56624"/>
            </a:xfrm>
            <a:custGeom>
              <a:rect b="b" l="l" r="r" t="t"/>
              <a:pathLst>
                <a:path extrusionOk="0" h="754" w="753">
                  <a:moveTo>
                    <a:pt x="391" y="1"/>
                  </a:moveTo>
                  <a:cubicBezTo>
                    <a:pt x="181" y="1"/>
                    <a:pt x="0" y="182"/>
                    <a:pt x="0" y="392"/>
                  </a:cubicBezTo>
                  <a:lnTo>
                    <a:pt x="0" y="753"/>
                  </a:lnTo>
                  <a:lnTo>
                    <a:pt x="753" y="753"/>
                  </a:lnTo>
                  <a:lnTo>
                    <a:pt x="753" y="392"/>
                  </a:lnTo>
                  <a:cubicBezTo>
                    <a:pt x="753" y="182"/>
                    <a:pt x="6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23" name="Google Shape;3023;p41"/>
            <p:cNvSpPr/>
            <p:nvPr/>
          </p:nvSpPr>
          <p:spPr>
            <a:xfrm>
              <a:off x="4810958" y="3936073"/>
              <a:ext cx="203815" cy="174451"/>
            </a:xfrm>
            <a:custGeom>
              <a:rect b="b" l="l" r="r" t="t"/>
              <a:pathLst>
                <a:path extrusionOk="0" h="2323" w="2714">
                  <a:moveTo>
                    <a:pt x="1505" y="1143"/>
                  </a:moveTo>
                  <a:lnTo>
                    <a:pt x="1505" y="1838"/>
                  </a:lnTo>
                  <a:lnTo>
                    <a:pt x="1201" y="1838"/>
                  </a:lnTo>
                  <a:lnTo>
                    <a:pt x="1201" y="1143"/>
                  </a:lnTo>
                  <a:close/>
                  <a:moveTo>
                    <a:pt x="934" y="0"/>
                  </a:moveTo>
                  <a:lnTo>
                    <a:pt x="0" y="2323"/>
                  </a:lnTo>
                  <a:lnTo>
                    <a:pt x="2713" y="2323"/>
                  </a:lnTo>
                  <a:lnTo>
                    <a:pt x="1780" y="0"/>
                  </a:lnTo>
                  <a:lnTo>
                    <a:pt x="1505" y="0"/>
                  </a:lnTo>
                  <a:lnTo>
                    <a:pt x="1505" y="543"/>
                  </a:lnTo>
                  <a:lnTo>
                    <a:pt x="1201" y="543"/>
                  </a:lnTo>
                  <a:lnTo>
                    <a:pt x="1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24" name="Google Shape;3024;p41"/>
            <p:cNvSpPr/>
            <p:nvPr/>
          </p:nvSpPr>
          <p:spPr>
            <a:xfrm>
              <a:off x="4751705" y="3788655"/>
              <a:ext cx="321718" cy="321868"/>
            </a:xfrm>
            <a:custGeom>
              <a:rect b="b" l="l" r="r" t="t"/>
              <a:pathLst>
                <a:path extrusionOk="0" h="4286" w="4284">
                  <a:moveTo>
                    <a:pt x="2202" y="0"/>
                  </a:moveTo>
                  <a:cubicBezTo>
                    <a:pt x="2172" y="0"/>
                    <a:pt x="2143" y="1"/>
                    <a:pt x="2113" y="3"/>
                  </a:cubicBezTo>
                  <a:cubicBezTo>
                    <a:pt x="1542" y="3"/>
                    <a:pt x="999" y="241"/>
                    <a:pt x="608" y="632"/>
                  </a:cubicBezTo>
                  <a:cubicBezTo>
                    <a:pt x="218" y="1030"/>
                    <a:pt x="1" y="1602"/>
                    <a:pt x="1" y="2144"/>
                  </a:cubicBezTo>
                  <a:lnTo>
                    <a:pt x="1" y="4286"/>
                  </a:lnTo>
                  <a:lnTo>
                    <a:pt x="456" y="4286"/>
                  </a:lnTo>
                  <a:lnTo>
                    <a:pt x="1484" y="1782"/>
                  </a:lnTo>
                  <a:lnTo>
                    <a:pt x="1484" y="1298"/>
                  </a:lnTo>
                  <a:cubicBezTo>
                    <a:pt x="1484" y="937"/>
                    <a:pt x="1761" y="625"/>
                    <a:pt x="2117" y="625"/>
                  </a:cubicBezTo>
                  <a:cubicBezTo>
                    <a:pt x="2147" y="625"/>
                    <a:pt x="2177" y="628"/>
                    <a:pt x="2207" y="632"/>
                  </a:cubicBezTo>
                  <a:cubicBezTo>
                    <a:pt x="2569" y="668"/>
                    <a:pt x="2808" y="965"/>
                    <a:pt x="2808" y="1298"/>
                  </a:cubicBezTo>
                  <a:lnTo>
                    <a:pt x="2808" y="1782"/>
                  </a:lnTo>
                  <a:lnTo>
                    <a:pt x="3799" y="4249"/>
                  </a:lnTo>
                  <a:lnTo>
                    <a:pt x="3799" y="4286"/>
                  </a:lnTo>
                  <a:lnTo>
                    <a:pt x="4284" y="4286"/>
                  </a:lnTo>
                  <a:lnTo>
                    <a:pt x="4284" y="2144"/>
                  </a:lnTo>
                  <a:cubicBezTo>
                    <a:pt x="4284" y="1602"/>
                    <a:pt x="4074" y="1059"/>
                    <a:pt x="3712" y="668"/>
                  </a:cubicBezTo>
                  <a:cubicBezTo>
                    <a:pt x="3313" y="262"/>
                    <a:pt x="2770" y="0"/>
                    <a:pt x="2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025" name="Google Shape;3025;p41"/>
          <p:cNvGrpSpPr/>
          <p:nvPr/>
        </p:nvGrpSpPr>
        <p:grpSpPr>
          <a:xfrm>
            <a:off x="2565055" y="2640175"/>
            <a:ext cx="296710" cy="323898"/>
            <a:chOff x="1258668" y="2770100"/>
            <a:chExt cx="296710" cy="323898"/>
          </a:xfrm>
        </p:grpSpPr>
        <p:sp>
          <p:nvSpPr>
            <p:cNvPr id="3026" name="Google Shape;3026;p41"/>
            <p:cNvSpPr/>
            <p:nvPr/>
          </p:nvSpPr>
          <p:spPr>
            <a:xfrm>
              <a:off x="1258668" y="2770100"/>
              <a:ext cx="296710" cy="255932"/>
            </a:xfrm>
            <a:custGeom>
              <a:rect b="b" l="l" r="r" t="t"/>
              <a:pathLst>
                <a:path extrusionOk="0" h="3408" w="3951">
                  <a:moveTo>
                    <a:pt x="2113" y="1172"/>
                  </a:moveTo>
                  <a:lnTo>
                    <a:pt x="2113" y="2409"/>
                  </a:lnTo>
                  <a:lnTo>
                    <a:pt x="1838" y="2409"/>
                  </a:lnTo>
                  <a:lnTo>
                    <a:pt x="1838" y="1172"/>
                  </a:lnTo>
                  <a:close/>
                  <a:moveTo>
                    <a:pt x="2113" y="2655"/>
                  </a:moveTo>
                  <a:lnTo>
                    <a:pt x="2113" y="2894"/>
                  </a:lnTo>
                  <a:lnTo>
                    <a:pt x="1838" y="2894"/>
                  </a:lnTo>
                  <a:lnTo>
                    <a:pt x="1838" y="2655"/>
                  </a:lnTo>
                  <a:close/>
                  <a:moveTo>
                    <a:pt x="1990" y="0"/>
                  </a:moveTo>
                  <a:lnTo>
                    <a:pt x="0" y="3408"/>
                  </a:lnTo>
                  <a:lnTo>
                    <a:pt x="3951" y="3408"/>
                  </a:lnTo>
                  <a:lnTo>
                    <a:pt x="19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27" name="Google Shape;3027;p41"/>
            <p:cNvSpPr/>
            <p:nvPr/>
          </p:nvSpPr>
          <p:spPr>
            <a:xfrm>
              <a:off x="1365157" y="3046085"/>
              <a:ext cx="83734" cy="47912"/>
            </a:xfrm>
            <a:custGeom>
              <a:rect b="b" l="l" r="r" t="t"/>
              <a:pathLst>
                <a:path extrusionOk="0" h="638" w="1115">
                  <a:moveTo>
                    <a:pt x="0" y="0"/>
                  </a:moveTo>
                  <a:lnTo>
                    <a:pt x="0" y="246"/>
                  </a:lnTo>
                  <a:lnTo>
                    <a:pt x="420" y="246"/>
                  </a:lnTo>
                  <a:lnTo>
                    <a:pt x="420" y="637"/>
                  </a:lnTo>
                  <a:lnTo>
                    <a:pt x="695" y="637"/>
                  </a:lnTo>
                  <a:lnTo>
                    <a:pt x="695" y="246"/>
                  </a:lnTo>
                  <a:lnTo>
                    <a:pt x="1115" y="246"/>
                  </a:lnTo>
                  <a:lnTo>
                    <a:pt x="11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028" name="Google Shape;3028;p41"/>
          <p:cNvSpPr/>
          <p:nvPr/>
        </p:nvSpPr>
        <p:spPr>
          <a:xfrm>
            <a:off x="6264881" y="2619662"/>
            <a:ext cx="253830" cy="323896"/>
          </a:xfrm>
          <a:custGeom>
            <a:rect b="b" l="l" r="r" t="t"/>
            <a:pathLst>
              <a:path extrusionOk="0" h="4313" w="3380">
                <a:moveTo>
                  <a:pt x="1991" y="0"/>
                </a:moveTo>
                <a:cubicBezTo>
                  <a:pt x="1904" y="0"/>
                  <a:pt x="1810" y="58"/>
                  <a:pt x="1810" y="152"/>
                </a:cubicBezTo>
                <a:lnTo>
                  <a:pt x="1810" y="1599"/>
                </a:lnTo>
                <a:lnTo>
                  <a:pt x="1477" y="1599"/>
                </a:lnTo>
                <a:lnTo>
                  <a:pt x="1477" y="362"/>
                </a:lnTo>
                <a:cubicBezTo>
                  <a:pt x="1477" y="304"/>
                  <a:pt x="1419" y="210"/>
                  <a:pt x="1361" y="210"/>
                </a:cubicBezTo>
                <a:cubicBezTo>
                  <a:pt x="1267" y="210"/>
                  <a:pt x="1180" y="268"/>
                  <a:pt x="1180" y="362"/>
                </a:cubicBezTo>
                <a:lnTo>
                  <a:pt x="1180" y="2474"/>
                </a:lnTo>
                <a:cubicBezTo>
                  <a:pt x="1253" y="2456"/>
                  <a:pt x="1325" y="2448"/>
                  <a:pt x="1398" y="2448"/>
                </a:cubicBezTo>
                <a:cubicBezTo>
                  <a:pt x="1924" y="2448"/>
                  <a:pt x="2413" y="2909"/>
                  <a:pt x="2381" y="3437"/>
                </a:cubicBezTo>
                <a:lnTo>
                  <a:pt x="2085" y="3437"/>
                </a:lnTo>
                <a:cubicBezTo>
                  <a:pt x="2064" y="3013"/>
                  <a:pt x="1726" y="2751"/>
                  <a:pt x="1359" y="2751"/>
                </a:cubicBezTo>
                <a:cubicBezTo>
                  <a:pt x="1206" y="2751"/>
                  <a:pt x="1048" y="2796"/>
                  <a:pt x="905" y="2894"/>
                </a:cubicBezTo>
                <a:lnTo>
                  <a:pt x="305" y="1838"/>
                </a:lnTo>
                <a:cubicBezTo>
                  <a:pt x="284" y="1795"/>
                  <a:pt x="212" y="1769"/>
                  <a:pt x="152" y="1769"/>
                </a:cubicBezTo>
                <a:cubicBezTo>
                  <a:pt x="131" y="1769"/>
                  <a:pt x="110" y="1772"/>
                  <a:pt x="95" y="1780"/>
                </a:cubicBezTo>
                <a:cubicBezTo>
                  <a:pt x="30" y="1838"/>
                  <a:pt x="1" y="1932"/>
                  <a:pt x="30" y="1990"/>
                </a:cubicBezTo>
                <a:lnTo>
                  <a:pt x="847" y="3466"/>
                </a:lnTo>
                <a:cubicBezTo>
                  <a:pt x="999" y="3704"/>
                  <a:pt x="1267" y="3770"/>
                  <a:pt x="1513" y="3770"/>
                </a:cubicBezTo>
                <a:lnTo>
                  <a:pt x="1513" y="4312"/>
                </a:lnTo>
                <a:lnTo>
                  <a:pt x="3380" y="4312"/>
                </a:lnTo>
                <a:lnTo>
                  <a:pt x="3380" y="695"/>
                </a:lnTo>
                <a:cubicBezTo>
                  <a:pt x="3380" y="601"/>
                  <a:pt x="3322" y="543"/>
                  <a:pt x="3228" y="543"/>
                </a:cubicBezTo>
                <a:cubicBezTo>
                  <a:pt x="3141" y="543"/>
                  <a:pt x="3076" y="601"/>
                  <a:pt x="3076" y="695"/>
                </a:cubicBezTo>
                <a:lnTo>
                  <a:pt x="3076" y="1599"/>
                </a:lnTo>
                <a:lnTo>
                  <a:pt x="2743" y="1599"/>
                </a:lnTo>
                <a:lnTo>
                  <a:pt x="2743" y="485"/>
                </a:lnTo>
                <a:cubicBezTo>
                  <a:pt x="2743" y="391"/>
                  <a:pt x="2685" y="333"/>
                  <a:pt x="2598" y="333"/>
                </a:cubicBezTo>
                <a:cubicBezTo>
                  <a:pt x="2586" y="329"/>
                  <a:pt x="2574" y="327"/>
                  <a:pt x="2563" y="327"/>
                </a:cubicBezTo>
                <a:cubicBezTo>
                  <a:pt x="2490" y="327"/>
                  <a:pt x="2446" y="403"/>
                  <a:pt x="2446" y="485"/>
                </a:cubicBezTo>
                <a:lnTo>
                  <a:pt x="2446" y="1599"/>
                </a:lnTo>
                <a:lnTo>
                  <a:pt x="2114" y="1599"/>
                </a:lnTo>
                <a:lnTo>
                  <a:pt x="2114" y="181"/>
                </a:lnTo>
                <a:cubicBezTo>
                  <a:pt x="2114" y="87"/>
                  <a:pt x="2056" y="29"/>
                  <a:pt x="19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029" name="Google Shape;3029;p41"/>
          <p:cNvGrpSpPr/>
          <p:nvPr/>
        </p:nvGrpSpPr>
        <p:grpSpPr>
          <a:xfrm>
            <a:off x="2552821" y="1532458"/>
            <a:ext cx="321194" cy="215231"/>
            <a:chOff x="2649034" y="2824396"/>
            <a:chExt cx="321194" cy="215231"/>
          </a:xfrm>
        </p:grpSpPr>
        <p:sp>
          <p:nvSpPr>
            <p:cNvPr id="3030" name="Google Shape;3030;p41"/>
            <p:cNvSpPr/>
            <p:nvPr/>
          </p:nvSpPr>
          <p:spPr>
            <a:xfrm>
              <a:off x="2649034" y="2910233"/>
              <a:ext cx="210348" cy="106563"/>
            </a:xfrm>
            <a:custGeom>
              <a:rect b="b" l="l" r="r" t="t"/>
              <a:pathLst>
                <a:path extrusionOk="0" h="1419" w="2801">
                  <a:moveTo>
                    <a:pt x="869" y="305"/>
                  </a:moveTo>
                  <a:lnTo>
                    <a:pt x="869" y="543"/>
                  </a:lnTo>
                  <a:lnTo>
                    <a:pt x="572" y="543"/>
                  </a:lnTo>
                  <a:lnTo>
                    <a:pt x="572" y="305"/>
                  </a:lnTo>
                  <a:close/>
                  <a:moveTo>
                    <a:pt x="1" y="1"/>
                  </a:moveTo>
                  <a:lnTo>
                    <a:pt x="1" y="1419"/>
                  </a:lnTo>
                  <a:lnTo>
                    <a:pt x="268" y="1419"/>
                  </a:lnTo>
                  <a:cubicBezTo>
                    <a:pt x="210" y="1086"/>
                    <a:pt x="507" y="789"/>
                    <a:pt x="840" y="789"/>
                  </a:cubicBezTo>
                  <a:cubicBezTo>
                    <a:pt x="1201" y="789"/>
                    <a:pt x="1476" y="1086"/>
                    <a:pt x="1447" y="1419"/>
                  </a:cubicBezTo>
                  <a:lnTo>
                    <a:pt x="2800" y="1419"/>
                  </a:lnTo>
                  <a:cubicBezTo>
                    <a:pt x="2771" y="1390"/>
                    <a:pt x="2648" y="572"/>
                    <a:pt x="1896" y="572"/>
                  </a:cubicBezTo>
                  <a:cubicBezTo>
                    <a:pt x="1382" y="572"/>
                    <a:pt x="1173" y="305"/>
                    <a:pt x="10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1" name="Google Shape;3031;p41"/>
            <p:cNvSpPr/>
            <p:nvPr/>
          </p:nvSpPr>
          <p:spPr>
            <a:xfrm>
              <a:off x="2712041" y="2824396"/>
              <a:ext cx="36497" cy="65861"/>
            </a:xfrm>
            <a:custGeom>
              <a:rect b="b" l="l" r="r" t="t"/>
              <a:pathLst>
                <a:path extrusionOk="0" h="877" w="486">
                  <a:moveTo>
                    <a:pt x="1" y="1"/>
                  </a:moveTo>
                  <a:lnTo>
                    <a:pt x="1" y="876"/>
                  </a:lnTo>
                  <a:lnTo>
                    <a:pt x="485" y="876"/>
                  </a:lnTo>
                  <a:lnTo>
                    <a:pt x="4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2" name="Google Shape;3032;p41"/>
            <p:cNvSpPr/>
            <p:nvPr/>
          </p:nvSpPr>
          <p:spPr>
            <a:xfrm>
              <a:off x="2768590" y="2824396"/>
              <a:ext cx="38600" cy="65861"/>
            </a:xfrm>
            <a:custGeom>
              <a:rect b="b" l="l" r="r" t="t"/>
              <a:pathLst>
                <a:path extrusionOk="0" h="877" w="514">
                  <a:moveTo>
                    <a:pt x="0" y="1"/>
                  </a:moveTo>
                  <a:lnTo>
                    <a:pt x="0" y="876"/>
                  </a:lnTo>
                  <a:lnTo>
                    <a:pt x="514" y="876"/>
                  </a:lnTo>
                  <a:lnTo>
                    <a:pt x="5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3" name="Google Shape;3033;p41"/>
            <p:cNvSpPr/>
            <p:nvPr/>
          </p:nvSpPr>
          <p:spPr>
            <a:xfrm>
              <a:off x="2825589" y="2824396"/>
              <a:ext cx="38150" cy="65861"/>
            </a:xfrm>
            <a:custGeom>
              <a:rect b="b" l="l" r="r" t="t"/>
              <a:pathLst>
                <a:path extrusionOk="0" h="877" w="508">
                  <a:moveTo>
                    <a:pt x="1" y="1"/>
                  </a:moveTo>
                  <a:lnTo>
                    <a:pt x="1" y="876"/>
                  </a:lnTo>
                  <a:lnTo>
                    <a:pt x="507" y="876"/>
                  </a:lnTo>
                  <a:lnTo>
                    <a:pt x="5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4" name="Google Shape;3034;p41"/>
            <p:cNvSpPr/>
            <p:nvPr/>
          </p:nvSpPr>
          <p:spPr>
            <a:xfrm>
              <a:off x="2649034" y="2824396"/>
              <a:ext cx="43031" cy="65861"/>
            </a:xfrm>
            <a:custGeom>
              <a:rect b="b" l="l" r="r" t="t"/>
              <a:pathLst>
                <a:path extrusionOk="0" h="877" w="573">
                  <a:moveTo>
                    <a:pt x="1" y="1"/>
                  </a:moveTo>
                  <a:lnTo>
                    <a:pt x="1" y="876"/>
                  </a:lnTo>
                  <a:lnTo>
                    <a:pt x="572" y="876"/>
                  </a:lnTo>
                  <a:lnTo>
                    <a:pt x="5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5" name="Google Shape;3035;p41"/>
            <p:cNvSpPr/>
            <p:nvPr/>
          </p:nvSpPr>
          <p:spPr>
            <a:xfrm>
              <a:off x="2750642" y="2910233"/>
              <a:ext cx="219585" cy="106563"/>
            </a:xfrm>
            <a:custGeom>
              <a:rect b="b" l="l" r="r" t="t"/>
              <a:pathLst>
                <a:path extrusionOk="0" h="1419" w="2924">
                  <a:moveTo>
                    <a:pt x="0" y="1"/>
                  </a:moveTo>
                  <a:cubicBezTo>
                    <a:pt x="58" y="211"/>
                    <a:pt x="275" y="334"/>
                    <a:pt x="543" y="334"/>
                  </a:cubicBezTo>
                  <a:cubicBezTo>
                    <a:pt x="1144" y="334"/>
                    <a:pt x="1390" y="666"/>
                    <a:pt x="1570" y="999"/>
                  </a:cubicBezTo>
                  <a:cubicBezTo>
                    <a:pt x="1692" y="846"/>
                    <a:pt x="1855" y="778"/>
                    <a:pt x="2016" y="778"/>
                  </a:cubicBezTo>
                  <a:cubicBezTo>
                    <a:pt x="2334" y="778"/>
                    <a:pt x="2646" y="1040"/>
                    <a:pt x="2627" y="1419"/>
                  </a:cubicBezTo>
                  <a:lnTo>
                    <a:pt x="2923" y="1419"/>
                  </a:lnTo>
                  <a:lnTo>
                    <a:pt x="2923" y="514"/>
                  </a:lnTo>
                  <a:lnTo>
                    <a:pt x="2265" y="514"/>
                  </a:lnTo>
                  <a:lnTo>
                    <a:pt x="2265" y="276"/>
                  </a:lnTo>
                  <a:lnTo>
                    <a:pt x="2923" y="276"/>
                  </a:lnTo>
                  <a:lnTo>
                    <a:pt x="29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6" name="Google Shape;3036;p41"/>
            <p:cNvSpPr/>
            <p:nvPr/>
          </p:nvSpPr>
          <p:spPr>
            <a:xfrm>
              <a:off x="2882138" y="2824396"/>
              <a:ext cx="88089" cy="65861"/>
            </a:xfrm>
            <a:custGeom>
              <a:rect b="b" l="l" r="r" t="t"/>
              <a:pathLst>
                <a:path extrusionOk="0" h="877" w="1173">
                  <a:moveTo>
                    <a:pt x="0" y="1"/>
                  </a:moveTo>
                  <a:lnTo>
                    <a:pt x="0" y="876"/>
                  </a:lnTo>
                  <a:lnTo>
                    <a:pt x="1172" y="876"/>
                  </a:lnTo>
                  <a:lnTo>
                    <a:pt x="1172" y="601"/>
                  </a:lnTo>
                  <a:cubicBezTo>
                    <a:pt x="1172" y="268"/>
                    <a:pt x="905"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7" name="Google Shape;3037;p41"/>
            <p:cNvSpPr/>
            <p:nvPr/>
          </p:nvSpPr>
          <p:spPr>
            <a:xfrm>
              <a:off x="2687033" y="2987434"/>
              <a:ext cx="52268" cy="52193"/>
            </a:xfrm>
            <a:custGeom>
              <a:rect b="b" l="l" r="r" t="t"/>
              <a:pathLst>
                <a:path extrusionOk="0" h="695" w="696">
                  <a:moveTo>
                    <a:pt x="334" y="0"/>
                  </a:moveTo>
                  <a:cubicBezTo>
                    <a:pt x="153" y="0"/>
                    <a:pt x="1" y="152"/>
                    <a:pt x="1" y="333"/>
                  </a:cubicBezTo>
                  <a:cubicBezTo>
                    <a:pt x="1" y="543"/>
                    <a:pt x="153" y="695"/>
                    <a:pt x="334" y="695"/>
                  </a:cubicBezTo>
                  <a:cubicBezTo>
                    <a:pt x="544" y="695"/>
                    <a:pt x="695" y="543"/>
                    <a:pt x="695" y="333"/>
                  </a:cubicBezTo>
                  <a:cubicBezTo>
                    <a:pt x="695" y="152"/>
                    <a:pt x="544"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8" name="Google Shape;3038;p41"/>
            <p:cNvSpPr/>
            <p:nvPr/>
          </p:nvSpPr>
          <p:spPr>
            <a:xfrm>
              <a:off x="2877257" y="2987434"/>
              <a:ext cx="50015" cy="52193"/>
            </a:xfrm>
            <a:custGeom>
              <a:rect b="b" l="l" r="r" t="t"/>
              <a:pathLst>
                <a:path extrusionOk="0" h="695" w="666">
                  <a:moveTo>
                    <a:pt x="333" y="0"/>
                  </a:moveTo>
                  <a:cubicBezTo>
                    <a:pt x="152" y="0"/>
                    <a:pt x="0" y="152"/>
                    <a:pt x="0" y="333"/>
                  </a:cubicBezTo>
                  <a:cubicBezTo>
                    <a:pt x="0" y="543"/>
                    <a:pt x="152" y="695"/>
                    <a:pt x="333" y="695"/>
                  </a:cubicBezTo>
                  <a:cubicBezTo>
                    <a:pt x="514" y="695"/>
                    <a:pt x="666" y="543"/>
                    <a:pt x="666" y="333"/>
                  </a:cubicBezTo>
                  <a:cubicBezTo>
                    <a:pt x="666" y="152"/>
                    <a:pt x="514"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039" name="Google Shape;3039;p41"/>
          <p:cNvGrpSpPr/>
          <p:nvPr/>
        </p:nvGrpSpPr>
        <p:grpSpPr>
          <a:xfrm>
            <a:off x="6337913" y="1478124"/>
            <a:ext cx="185341" cy="323898"/>
            <a:chOff x="6250738" y="1717074"/>
            <a:chExt cx="185341" cy="323898"/>
          </a:xfrm>
        </p:grpSpPr>
        <p:sp>
          <p:nvSpPr>
            <p:cNvPr id="3040" name="Google Shape;3040;p41"/>
            <p:cNvSpPr/>
            <p:nvPr/>
          </p:nvSpPr>
          <p:spPr>
            <a:xfrm>
              <a:off x="6262153" y="1884994"/>
              <a:ext cx="165290" cy="95149"/>
            </a:xfrm>
            <a:custGeom>
              <a:rect b="b" l="l" r="r" t="t"/>
              <a:pathLst>
                <a:path extrusionOk="0" h="1267" w="2201">
                  <a:moveTo>
                    <a:pt x="782" y="724"/>
                  </a:moveTo>
                  <a:lnTo>
                    <a:pt x="782" y="992"/>
                  </a:lnTo>
                  <a:lnTo>
                    <a:pt x="507" y="992"/>
                  </a:lnTo>
                  <a:lnTo>
                    <a:pt x="507" y="724"/>
                  </a:lnTo>
                  <a:close/>
                  <a:moveTo>
                    <a:pt x="1657" y="724"/>
                  </a:moveTo>
                  <a:lnTo>
                    <a:pt x="1657" y="992"/>
                  </a:lnTo>
                  <a:lnTo>
                    <a:pt x="1383" y="992"/>
                  </a:lnTo>
                  <a:lnTo>
                    <a:pt x="1383" y="724"/>
                  </a:lnTo>
                  <a:close/>
                  <a:moveTo>
                    <a:pt x="1" y="0"/>
                  </a:moveTo>
                  <a:lnTo>
                    <a:pt x="1" y="1267"/>
                  </a:lnTo>
                  <a:lnTo>
                    <a:pt x="2200" y="1267"/>
                  </a:lnTo>
                  <a:lnTo>
                    <a:pt x="2200" y="0"/>
                  </a:lnTo>
                  <a:cubicBezTo>
                    <a:pt x="2135" y="58"/>
                    <a:pt x="2106" y="87"/>
                    <a:pt x="2048" y="116"/>
                  </a:cubicBezTo>
                  <a:cubicBezTo>
                    <a:pt x="1771" y="367"/>
                    <a:pt x="1421" y="489"/>
                    <a:pt x="1074" y="489"/>
                  </a:cubicBezTo>
                  <a:cubicBezTo>
                    <a:pt x="671" y="489"/>
                    <a:pt x="273" y="32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41" name="Google Shape;3041;p41"/>
            <p:cNvSpPr/>
            <p:nvPr/>
          </p:nvSpPr>
          <p:spPr>
            <a:xfrm>
              <a:off x="6311643" y="2000194"/>
              <a:ext cx="63608" cy="40778"/>
            </a:xfrm>
            <a:custGeom>
              <a:rect b="b" l="l" r="r" t="t"/>
              <a:pathLst>
                <a:path extrusionOk="0" h="543" w="847">
                  <a:moveTo>
                    <a:pt x="0" y="0"/>
                  </a:moveTo>
                  <a:lnTo>
                    <a:pt x="0" y="543"/>
                  </a:lnTo>
                  <a:lnTo>
                    <a:pt x="847" y="543"/>
                  </a:lnTo>
                  <a:lnTo>
                    <a:pt x="8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42" name="Google Shape;3042;p41"/>
            <p:cNvSpPr/>
            <p:nvPr/>
          </p:nvSpPr>
          <p:spPr>
            <a:xfrm>
              <a:off x="6295872" y="1757853"/>
              <a:ext cx="95149" cy="43557"/>
            </a:xfrm>
            <a:custGeom>
              <a:rect b="b" l="l" r="r" t="t"/>
              <a:pathLst>
                <a:path extrusionOk="0" h="580" w="1267">
                  <a:moveTo>
                    <a:pt x="637" y="1"/>
                  </a:moveTo>
                  <a:cubicBezTo>
                    <a:pt x="304" y="1"/>
                    <a:pt x="29" y="246"/>
                    <a:pt x="0" y="579"/>
                  </a:cubicBezTo>
                  <a:lnTo>
                    <a:pt x="456" y="579"/>
                  </a:lnTo>
                  <a:lnTo>
                    <a:pt x="333" y="304"/>
                  </a:lnTo>
                  <a:lnTo>
                    <a:pt x="601" y="218"/>
                  </a:lnTo>
                  <a:lnTo>
                    <a:pt x="724" y="579"/>
                  </a:lnTo>
                  <a:lnTo>
                    <a:pt x="1266" y="579"/>
                  </a:lnTo>
                  <a:cubicBezTo>
                    <a:pt x="1237" y="246"/>
                    <a:pt x="962" y="1"/>
                    <a:pt x="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43" name="Google Shape;3043;p41"/>
            <p:cNvSpPr/>
            <p:nvPr/>
          </p:nvSpPr>
          <p:spPr>
            <a:xfrm>
              <a:off x="6250738" y="1717074"/>
              <a:ext cx="185341" cy="183764"/>
            </a:xfrm>
            <a:custGeom>
              <a:rect b="b" l="l" r="r" t="t"/>
              <a:pathLst>
                <a:path extrusionOk="0" h="2447" w="2468">
                  <a:moveTo>
                    <a:pt x="1238" y="276"/>
                  </a:moveTo>
                  <a:cubicBezTo>
                    <a:pt x="1744" y="276"/>
                    <a:pt x="2142" y="695"/>
                    <a:pt x="2142" y="1209"/>
                  </a:cubicBezTo>
                  <a:lnTo>
                    <a:pt x="2142" y="1390"/>
                  </a:lnTo>
                  <a:lnTo>
                    <a:pt x="334" y="1390"/>
                  </a:lnTo>
                  <a:lnTo>
                    <a:pt x="334" y="1180"/>
                  </a:lnTo>
                  <a:cubicBezTo>
                    <a:pt x="334" y="695"/>
                    <a:pt x="724" y="276"/>
                    <a:pt x="1238" y="276"/>
                  </a:cubicBezTo>
                  <a:close/>
                  <a:moveTo>
                    <a:pt x="1744" y="1665"/>
                  </a:moveTo>
                  <a:lnTo>
                    <a:pt x="1744" y="1933"/>
                  </a:lnTo>
                  <a:lnTo>
                    <a:pt x="724" y="1933"/>
                  </a:lnTo>
                  <a:lnTo>
                    <a:pt x="724" y="1665"/>
                  </a:lnTo>
                  <a:close/>
                  <a:moveTo>
                    <a:pt x="1296" y="1"/>
                  </a:moveTo>
                  <a:cubicBezTo>
                    <a:pt x="572" y="1"/>
                    <a:pt x="1" y="544"/>
                    <a:pt x="1" y="1238"/>
                  </a:cubicBezTo>
                  <a:cubicBezTo>
                    <a:pt x="1" y="1629"/>
                    <a:pt x="211" y="1962"/>
                    <a:pt x="478" y="2208"/>
                  </a:cubicBezTo>
                  <a:cubicBezTo>
                    <a:pt x="659" y="2323"/>
                    <a:pt x="876" y="2417"/>
                    <a:pt x="1115" y="2446"/>
                  </a:cubicBezTo>
                  <a:lnTo>
                    <a:pt x="1115" y="2208"/>
                  </a:lnTo>
                  <a:lnTo>
                    <a:pt x="1383" y="2208"/>
                  </a:lnTo>
                  <a:lnTo>
                    <a:pt x="1383" y="2446"/>
                  </a:lnTo>
                  <a:cubicBezTo>
                    <a:pt x="1600" y="2417"/>
                    <a:pt x="1809" y="2323"/>
                    <a:pt x="1990" y="2208"/>
                  </a:cubicBezTo>
                  <a:cubicBezTo>
                    <a:pt x="2287" y="1962"/>
                    <a:pt x="2468" y="1600"/>
                    <a:pt x="2468" y="1180"/>
                  </a:cubicBezTo>
                  <a:cubicBezTo>
                    <a:pt x="2439" y="544"/>
                    <a:pt x="1925" y="37"/>
                    <a:pt x="12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044" name="Google Shape;3044;p41"/>
          <p:cNvSpPr/>
          <p:nvPr/>
        </p:nvSpPr>
        <p:spPr>
          <a:xfrm>
            <a:off x="6258487" y="3802235"/>
            <a:ext cx="344198" cy="211001"/>
          </a:xfrm>
          <a:custGeom>
            <a:rect b="b" l="l" r="r" t="t"/>
            <a:pathLst>
              <a:path extrusionOk="0" h="2090" w="3409">
                <a:moveTo>
                  <a:pt x="2446" y="281"/>
                </a:moveTo>
                <a:cubicBezTo>
                  <a:pt x="2533" y="281"/>
                  <a:pt x="2562" y="310"/>
                  <a:pt x="2627" y="404"/>
                </a:cubicBezTo>
                <a:lnTo>
                  <a:pt x="2953" y="946"/>
                </a:lnTo>
                <a:lnTo>
                  <a:pt x="1057" y="1091"/>
                </a:lnTo>
                <a:lnTo>
                  <a:pt x="1296" y="491"/>
                </a:lnTo>
                <a:cubicBezTo>
                  <a:pt x="1361" y="368"/>
                  <a:pt x="1390" y="339"/>
                  <a:pt x="1506" y="339"/>
                </a:cubicBezTo>
                <a:lnTo>
                  <a:pt x="2410" y="281"/>
                </a:lnTo>
                <a:close/>
                <a:moveTo>
                  <a:pt x="2941" y="1179"/>
                </a:moveTo>
                <a:cubicBezTo>
                  <a:pt x="3039" y="1179"/>
                  <a:pt x="3108" y="1259"/>
                  <a:pt x="3133" y="1366"/>
                </a:cubicBezTo>
                <a:cubicBezTo>
                  <a:pt x="3133" y="1489"/>
                  <a:pt x="3047" y="1576"/>
                  <a:pt x="2924" y="1576"/>
                </a:cubicBezTo>
                <a:cubicBezTo>
                  <a:pt x="2912" y="1580"/>
                  <a:pt x="2901" y="1581"/>
                  <a:pt x="2889" y="1581"/>
                </a:cubicBezTo>
                <a:cubicBezTo>
                  <a:pt x="2813" y="1581"/>
                  <a:pt x="2739" y="1502"/>
                  <a:pt x="2714" y="1395"/>
                </a:cubicBezTo>
                <a:cubicBezTo>
                  <a:pt x="2714" y="1272"/>
                  <a:pt x="2808" y="1185"/>
                  <a:pt x="2895" y="1185"/>
                </a:cubicBezTo>
                <a:cubicBezTo>
                  <a:pt x="2911" y="1181"/>
                  <a:pt x="2926" y="1179"/>
                  <a:pt x="2941" y="1179"/>
                </a:cubicBezTo>
                <a:close/>
                <a:moveTo>
                  <a:pt x="1144" y="1308"/>
                </a:moveTo>
                <a:cubicBezTo>
                  <a:pt x="1238" y="1308"/>
                  <a:pt x="1361" y="1395"/>
                  <a:pt x="1361" y="1518"/>
                </a:cubicBezTo>
                <a:cubicBezTo>
                  <a:pt x="1361" y="1605"/>
                  <a:pt x="1296" y="1728"/>
                  <a:pt x="1180" y="1728"/>
                </a:cubicBezTo>
                <a:cubicBezTo>
                  <a:pt x="1057" y="1728"/>
                  <a:pt x="963" y="1634"/>
                  <a:pt x="963" y="1547"/>
                </a:cubicBezTo>
                <a:cubicBezTo>
                  <a:pt x="934" y="1424"/>
                  <a:pt x="1028" y="1337"/>
                  <a:pt x="1144" y="1308"/>
                </a:cubicBezTo>
                <a:close/>
                <a:moveTo>
                  <a:pt x="391" y="1366"/>
                </a:moveTo>
                <a:lnTo>
                  <a:pt x="333" y="1395"/>
                </a:lnTo>
                <a:lnTo>
                  <a:pt x="333" y="1453"/>
                </a:lnTo>
                <a:lnTo>
                  <a:pt x="666" y="1851"/>
                </a:lnTo>
                <a:lnTo>
                  <a:pt x="456" y="1395"/>
                </a:lnTo>
                <a:cubicBezTo>
                  <a:pt x="456" y="1366"/>
                  <a:pt x="420" y="1366"/>
                  <a:pt x="420" y="1366"/>
                </a:cubicBezTo>
                <a:close/>
                <a:moveTo>
                  <a:pt x="124" y="1453"/>
                </a:moveTo>
                <a:lnTo>
                  <a:pt x="59" y="1518"/>
                </a:lnTo>
                <a:cubicBezTo>
                  <a:pt x="30" y="1547"/>
                  <a:pt x="59" y="1576"/>
                  <a:pt x="95" y="1605"/>
                </a:cubicBezTo>
                <a:lnTo>
                  <a:pt x="601" y="1995"/>
                </a:lnTo>
                <a:lnTo>
                  <a:pt x="601" y="1995"/>
                </a:lnTo>
                <a:lnTo>
                  <a:pt x="210" y="1489"/>
                </a:lnTo>
                <a:cubicBezTo>
                  <a:pt x="182" y="1453"/>
                  <a:pt x="182" y="1453"/>
                  <a:pt x="153" y="1453"/>
                </a:cubicBezTo>
                <a:close/>
                <a:moveTo>
                  <a:pt x="30" y="1851"/>
                </a:moveTo>
                <a:lnTo>
                  <a:pt x="30" y="1938"/>
                </a:lnTo>
                <a:cubicBezTo>
                  <a:pt x="1" y="1938"/>
                  <a:pt x="30" y="1966"/>
                  <a:pt x="59" y="1966"/>
                </a:cubicBezTo>
                <a:lnTo>
                  <a:pt x="572" y="2032"/>
                </a:lnTo>
                <a:lnTo>
                  <a:pt x="95" y="1851"/>
                </a:lnTo>
                <a:close/>
                <a:moveTo>
                  <a:pt x="2550" y="0"/>
                </a:moveTo>
                <a:cubicBezTo>
                  <a:pt x="2535" y="0"/>
                  <a:pt x="2519" y="2"/>
                  <a:pt x="2504" y="6"/>
                </a:cubicBezTo>
                <a:lnTo>
                  <a:pt x="1361" y="71"/>
                </a:lnTo>
                <a:cubicBezTo>
                  <a:pt x="1238" y="100"/>
                  <a:pt x="1115" y="187"/>
                  <a:pt x="1086" y="281"/>
                </a:cubicBezTo>
                <a:lnTo>
                  <a:pt x="753" y="1156"/>
                </a:lnTo>
                <a:cubicBezTo>
                  <a:pt x="724" y="1243"/>
                  <a:pt x="724" y="1308"/>
                  <a:pt x="724" y="1366"/>
                </a:cubicBezTo>
                <a:lnTo>
                  <a:pt x="753" y="1995"/>
                </a:lnTo>
                <a:lnTo>
                  <a:pt x="695" y="1995"/>
                </a:lnTo>
                <a:cubicBezTo>
                  <a:pt x="666" y="1995"/>
                  <a:pt x="637" y="1995"/>
                  <a:pt x="637" y="2032"/>
                </a:cubicBezTo>
                <a:cubicBezTo>
                  <a:pt x="637" y="2061"/>
                  <a:pt x="666" y="2089"/>
                  <a:pt x="695" y="2089"/>
                </a:cubicBezTo>
                <a:lnTo>
                  <a:pt x="1144" y="2089"/>
                </a:lnTo>
                <a:cubicBezTo>
                  <a:pt x="1209" y="2089"/>
                  <a:pt x="1238" y="2089"/>
                  <a:pt x="1209" y="2032"/>
                </a:cubicBezTo>
                <a:lnTo>
                  <a:pt x="1209" y="1966"/>
                </a:lnTo>
                <a:lnTo>
                  <a:pt x="2924" y="1851"/>
                </a:lnTo>
                <a:lnTo>
                  <a:pt x="2953" y="1938"/>
                </a:lnTo>
                <a:lnTo>
                  <a:pt x="2953" y="2032"/>
                </a:lnTo>
                <a:cubicBezTo>
                  <a:pt x="2953" y="2061"/>
                  <a:pt x="2989" y="2089"/>
                  <a:pt x="3018" y="2089"/>
                </a:cubicBezTo>
                <a:lnTo>
                  <a:pt x="3350" y="2061"/>
                </a:lnTo>
                <a:cubicBezTo>
                  <a:pt x="3379" y="2061"/>
                  <a:pt x="3408" y="2032"/>
                  <a:pt x="3408" y="1995"/>
                </a:cubicBezTo>
                <a:lnTo>
                  <a:pt x="3408" y="1909"/>
                </a:lnTo>
                <a:lnTo>
                  <a:pt x="3350" y="1185"/>
                </a:lnTo>
                <a:cubicBezTo>
                  <a:pt x="3350" y="1091"/>
                  <a:pt x="3314" y="1033"/>
                  <a:pt x="3256" y="975"/>
                </a:cubicBezTo>
                <a:lnTo>
                  <a:pt x="2808" y="158"/>
                </a:lnTo>
                <a:cubicBezTo>
                  <a:pt x="2751" y="82"/>
                  <a:pt x="2655" y="0"/>
                  <a:pt x="2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3045" name="Google Shape;3045;p41"/>
          <p:cNvGrpSpPr/>
          <p:nvPr/>
        </p:nvGrpSpPr>
        <p:grpSpPr>
          <a:xfrm rot="-422179">
            <a:off x="3813990" y="1318679"/>
            <a:ext cx="1515745" cy="2836610"/>
            <a:chOff x="5120779" y="818439"/>
            <a:chExt cx="1836564" cy="3437000"/>
          </a:xfrm>
        </p:grpSpPr>
        <p:sp>
          <p:nvSpPr>
            <p:cNvPr id="3046" name="Google Shape;3046;p41"/>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1"/>
            <p:cNvSpPr/>
            <p:nvPr/>
          </p:nvSpPr>
          <p:spPr>
            <a:xfrm>
              <a:off x="5819675" y="947325"/>
              <a:ext cx="438600" cy="72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1"/>
            <p:cNvSpPr/>
            <p:nvPr/>
          </p:nvSpPr>
          <p:spPr>
            <a:xfrm>
              <a:off x="5878717" y="3947980"/>
              <a:ext cx="320700" cy="193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049" name="Google Shape;3049;p41"/>
          <p:cNvPicPr preferRelativeResize="0"/>
          <p:nvPr/>
        </p:nvPicPr>
        <p:blipFill rotWithShape="1">
          <a:blip r:embed="rId3">
            <a:alphaModFix/>
          </a:blip>
          <a:srcRect b="0" l="0" r="0" t="0"/>
          <a:stretch/>
        </p:blipFill>
        <p:spPr>
          <a:xfrm rot="-422301">
            <a:off x="3899321" y="1531792"/>
            <a:ext cx="1332985" cy="2310198"/>
          </a:xfrm>
          <a:prstGeom prst="rect">
            <a:avLst/>
          </a:prstGeom>
          <a:noFill/>
          <a:ln>
            <a:noFill/>
          </a:ln>
        </p:spPr>
      </p:pic>
      <p:cxnSp>
        <p:nvCxnSpPr>
          <p:cNvPr id="3050" name="Google Shape;3050;p41"/>
          <p:cNvCxnSpPr>
            <a:stCxn id="3015" idx="3"/>
          </p:cNvCxnSpPr>
          <p:nvPr/>
        </p:nvCxnSpPr>
        <p:spPr>
          <a:xfrm>
            <a:off x="3027362" y="1640075"/>
            <a:ext cx="1171800" cy="7617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3051" name="Google Shape;3051;p41"/>
          <p:cNvCxnSpPr>
            <a:stCxn id="3016" idx="3"/>
          </p:cNvCxnSpPr>
          <p:nvPr/>
        </p:nvCxnSpPr>
        <p:spPr>
          <a:xfrm>
            <a:off x="3027362" y="2802113"/>
            <a:ext cx="1122600" cy="4632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3052" name="Google Shape;3052;p41"/>
          <p:cNvCxnSpPr>
            <a:stCxn id="3017" idx="3"/>
          </p:cNvCxnSpPr>
          <p:nvPr/>
        </p:nvCxnSpPr>
        <p:spPr>
          <a:xfrm flipH="1" rot="10800000">
            <a:off x="3027362" y="2796638"/>
            <a:ext cx="1800900" cy="11265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3053" name="Google Shape;3053;p41"/>
          <p:cNvCxnSpPr>
            <a:stCxn id="3018" idx="1"/>
          </p:cNvCxnSpPr>
          <p:nvPr/>
        </p:nvCxnSpPr>
        <p:spPr>
          <a:xfrm flipH="1">
            <a:off x="4680237" y="1640075"/>
            <a:ext cx="1436400" cy="5028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3054" name="Google Shape;3054;p41"/>
          <p:cNvCxnSpPr>
            <a:stCxn id="3019" idx="1"/>
          </p:cNvCxnSpPr>
          <p:nvPr/>
        </p:nvCxnSpPr>
        <p:spPr>
          <a:xfrm rot="10800000">
            <a:off x="4914837" y="2451113"/>
            <a:ext cx="1201800" cy="3510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3055" name="Google Shape;3055;p41"/>
          <p:cNvCxnSpPr>
            <a:stCxn id="3020" idx="1"/>
          </p:cNvCxnSpPr>
          <p:nvPr/>
        </p:nvCxnSpPr>
        <p:spPr>
          <a:xfrm rot="10800000">
            <a:off x="5241537" y="3327038"/>
            <a:ext cx="875100" cy="596100"/>
          </a:xfrm>
          <a:prstGeom prst="bentConnector3">
            <a:avLst>
              <a:gd fmla="val 50000"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9" name="Shape 3059"/>
        <p:cNvGrpSpPr/>
        <p:nvPr/>
      </p:nvGrpSpPr>
      <p:grpSpPr>
        <a:xfrm>
          <a:off x="0" y="0"/>
          <a:ext cx="0" cy="0"/>
          <a:chOff x="0" y="0"/>
          <a:chExt cx="0" cy="0"/>
        </a:xfrm>
      </p:grpSpPr>
      <p:sp>
        <p:nvSpPr>
          <p:cNvPr id="3060" name="Google Shape;3060;p42"/>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imeline</a:t>
            </a:r>
            <a:endParaRPr/>
          </a:p>
        </p:txBody>
      </p:sp>
      <p:sp>
        <p:nvSpPr>
          <p:cNvPr id="3061" name="Google Shape;3061;p42"/>
          <p:cNvSpPr txBox="1"/>
          <p:nvPr/>
        </p:nvSpPr>
        <p:spPr>
          <a:xfrm flipH="1">
            <a:off x="678725" y="1910875"/>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1</a:t>
            </a:r>
            <a:endParaRPr sz="2100">
              <a:solidFill>
                <a:schemeClr val="dk1"/>
              </a:solidFill>
              <a:latin typeface="Poppins ExtraBold"/>
              <a:ea typeface="Poppins ExtraBold"/>
              <a:cs typeface="Poppins ExtraBold"/>
              <a:sym typeface="Poppins ExtraBold"/>
            </a:endParaRPr>
          </a:p>
        </p:txBody>
      </p:sp>
      <p:sp>
        <p:nvSpPr>
          <p:cNvPr id="3062" name="Google Shape;3062;p42"/>
          <p:cNvSpPr txBox="1"/>
          <p:nvPr/>
        </p:nvSpPr>
        <p:spPr>
          <a:xfrm flipH="1">
            <a:off x="678767" y="21762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Venus is a hot planet</a:t>
            </a:r>
            <a:endParaRPr sz="1200">
              <a:solidFill>
                <a:schemeClr val="dk1"/>
              </a:solidFill>
              <a:latin typeface="DM Sans"/>
              <a:ea typeface="DM Sans"/>
              <a:cs typeface="DM Sans"/>
              <a:sym typeface="DM Sans"/>
            </a:endParaRPr>
          </a:p>
        </p:txBody>
      </p:sp>
      <p:sp>
        <p:nvSpPr>
          <p:cNvPr id="3063" name="Google Shape;3063;p42"/>
          <p:cNvSpPr txBox="1"/>
          <p:nvPr/>
        </p:nvSpPr>
        <p:spPr>
          <a:xfrm flipH="1">
            <a:off x="3051895" y="1910875"/>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3</a:t>
            </a:r>
            <a:endParaRPr sz="2100">
              <a:solidFill>
                <a:schemeClr val="dk1"/>
              </a:solidFill>
              <a:latin typeface="Poppins ExtraBold"/>
              <a:ea typeface="Poppins ExtraBold"/>
              <a:cs typeface="Poppins ExtraBold"/>
              <a:sym typeface="Poppins ExtraBold"/>
            </a:endParaRPr>
          </a:p>
        </p:txBody>
      </p:sp>
      <p:sp>
        <p:nvSpPr>
          <p:cNvPr id="3064" name="Google Shape;3064;p42"/>
          <p:cNvSpPr txBox="1"/>
          <p:nvPr/>
        </p:nvSpPr>
        <p:spPr>
          <a:xfrm flipH="1">
            <a:off x="3051937" y="21762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Mercury is very small</a:t>
            </a:r>
            <a:endParaRPr sz="1200">
              <a:solidFill>
                <a:schemeClr val="dk1"/>
              </a:solidFill>
              <a:latin typeface="DM Sans"/>
              <a:ea typeface="DM Sans"/>
              <a:cs typeface="DM Sans"/>
              <a:sym typeface="DM Sans"/>
            </a:endParaRPr>
          </a:p>
        </p:txBody>
      </p:sp>
      <p:sp>
        <p:nvSpPr>
          <p:cNvPr id="3065" name="Google Shape;3065;p42"/>
          <p:cNvSpPr txBox="1"/>
          <p:nvPr/>
        </p:nvSpPr>
        <p:spPr>
          <a:xfrm flipH="1">
            <a:off x="5425065" y="1910875"/>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5</a:t>
            </a:r>
            <a:endParaRPr sz="2100">
              <a:solidFill>
                <a:schemeClr val="dk1"/>
              </a:solidFill>
              <a:latin typeface="Poppins ExtraBold"/>
              <a:ea typeface="Poppins ExtraBold"/>
              <a:cs typeface="Poppins ExtraBold"/>
              <a:sym typeface="Poppins ExtraBold"/>
            </a:endParaRPr>
          </a:p>
        </p:txBody>
      </p:sp>
      <p:sp>
        <p:nvSpPr>
          <p:cNvPr id="3066" name="Google Shape;3066;p42"/>
          <p:cNvSpPr txBox="1"/>
          <p:nvPr/>
        </p:nvSpPr>
        <p:spPr>
          <a:xfrm flipH="1">
            <a:off x="5425107" y="21762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Mars is made of basalt</a:t>
            </a:r>
            <a:endParaRPr sz="1200">
              <a:solidFill>
                <a:schemeClr val="dk1"/>
              </a:solidFill>
              <a:latin typeface="DM Sans"/>
              <a:ea typeface="DM Sans"/>
              <a:cs typeface="DM Sans"/>
              <a:sym typeface="DM Sans"/>
            </a:endParaRPr>
          </a:p>
        </p:txBody>
      </p:sp>
      <p:sp>
        <p:nvSpPr>
          <p:cNvPr id="3067" name="Google Shape;3067;p42"/>
          <p:cNvSpPr txBox="1"/>
          <p:nvPr/>
        </p:nvSpPr>
        <p:spPr>
          <a:xfrm flipH="1">
            <a:off x="1865310" y="3993211"/>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2</a:t>
            </a:r>
            <a:endParaRPr sz="2100">
              <a:solidFill>
                <a:schemeClr val="dk1"/>
              </a:solidFill>
              <a:latin typeface="Poppins ExtraBold"/>
              <a:ea typeface="Poppins ExtraBold"/>
              <a:cs typeface="Poppins ExtraBold"/>
              <a:sym typeface="Poppins ExtraBold"/>
            </a:endParaRPr>
          </a:p>
        </p:txBody>
      </p:sp>
      <p:sp>
        <p:nvSpPr>
          <p:cNvPr id="3068" name="Google Shape;3068;p42"/>
          <p:cNvSpPr txBox="1"/>
          <p:nvPr/>
        </p:nvSpPr>
        <p:spPr>
          <a:xfrm flipH="1">
            <a:off x="1865352" y="4257127"/>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Saturn has rings</a:t>
            </a:r>
            <a:endParaRPr sz="1200">
              <a:solidFill>
                <a:schemeClr val="dk1"/>
              </a:solidFill>
              <a:latin typeface="DM Sans"/>
              <a:ea typeface="DM Sans"/>
              <a:cs typeface="DM Sans"/>
              <a:sym typeface="DM Sans"/>
            </a:endParaRPr>
          </a:p>
        </p:txBody>
      </p:sp>
      <p:sp>
        <p:nvSpPr>
          <p:cNvPr id="3069" name="Google Shape;3069;p42"/>
          <p:cNvSpPr txBox="1"/>
          <p:nvPr/>
        </p:nvSpPr>
        <p:spPr>
          <a:xfrm flipH="1">
            <a:off x="4238480" y="3993211"/>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4</a:t>
            </a:r>
            <a:endParaRPr sz="2100">
              <a:solidFill>
                <a:schemeClr val="dk1"/>
              </a:solidFill>
              <a:latin typeface="Poppins ExtraBold"/>
              <a:ea typeface="Poppins ExtraBold"/>
              <a:cs typeface="Poppins ExtraBold"/>
              <a:sym typeface="Poppins ExtraBold"/>
            </a:endParaRPr>
          </a:p>
        </p:txBody>
      </p:sp>
      <p:sp>
        <p:nvSpPr>
          <p:cNvPr id="3070" name="Google Shape;3070;p42"/>
          <p:cNvSpPr txBox="1"/>
          <p:nvPr/>
        </p:nvSpPr>
        <p:spPr>
          <a:xfrm flipH="1">
            <a:off x="4238522" y="4257127"/>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Neptune is an ice giant</a:t>
            </a:r>
            <a:endParaRPr sz="1200">
              <a:solidFill>
                <a:schemeClr val="dk1"/>
              </a:solidFill>
              <a:latin typeface="DM Sans"/>
              <a:ea typeface="DM Sans"/>
              <a:cs typeface="DM Sans"/>
              <a:sym typeface="DM Sans"/>
            </a:endParaRPr>
          </a:p>
        </p:txBody>
      </p:sp>
      <p:sp>
        <p:nvSpPr>
          <p:cNvPr id="3071" name="Google Shape;3071;p42"/>
          <p:cNvSpPr txBox="1"/>
          <p:nvPr/>
        </p:nvSpPr>
        <p:spPr>
          <a:xfrm flipH="1">
            <a:off x="6611650" y="3993211"/>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6</a:t>
            </a:r>
            <a:endParaRPr sz="2100">
              <a:solidFill>
                <a:schemeClr val="dk1"/>
              </a:solidFill>
              <a:latin typeface="Poppins ExtraBold"/>
              <a:ea typeface="Poppins ExtraBold"/>
              <a:cs typeface="Poppins ExtraBold"/>
              <a:sym typeface="Poppins ExtraBold"/>
            </a:endParaRPr>
          </a:p>
        </p:txBody>
      </p:sp>
      <p:sp>
        <p:nvSpPr>
          <p:cNvPr id="3072" name="Google Shape;3072;p42"/>
          <p:cNvSpPr txBox="1"/>
          <p:nvPr/>
        </p:nvSpPr>
        <p:spPr>
          <a:xfrm flipH="1">
            <a:off x="6611692" y="4257127"/>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The Sun is a star</a:t>
            </a:r>
            <a:endParaRPr sz="1200">
              <a:solidFill>
                <a:schemeClr val="dk1"/>
              </a:solidFill>
              <a:latin typeface="DM Sans"/>
              <a:ea typeface="DM Sans"/>
              <a:cs typeface="DM Sans"/>
              <a:sym typeface="DM Sans"/>
            </a:endParaRPr>
          </a:p>
        </p:txBody>
      </p:sp>
      <p:cxnSp>
        <p:nvCxnSpPr>
          <p:cNvPr id="3073" name="Google Shape;3073;p42"/>
          <p:cNvCxnSpPr>
            <a:stCxn id="3074" idx="3"/>
            <a:endCxn id="3075" idx="1"/>
          </p:cNvCxnSpPr>
          <p:nvPr/>
        </p:nvCxnSpPr>
        <p:spPr>
          <a:xfrm>
            <a:off x="1689775" y="2893825"/>
            <a:ext cx="976800" cy="0"/>
          </a:xfrm>
          <a:prstGeom prst="straightConnector1">
            <a:avLst/>
          </a:prstGeom>
          <a:noFill/>
          <a:ln cap="flat" cmpd="sng" w="9525">
            <a:solidFill>
              <a:schemeClr val="dk1"/>
            </a:solidFill>
            <a:prstDash val="solid"/>
            <a:round/>
            <a:headEnd len="med" w="med" type="none"/>
            <a:tailEnd len="med" w="med" type="none"/>
          </a:ln>
        </p:spPr>
      </p:cxnSp>
      <p:cxnSp>
        <p:nvCxnSpPr>
          <p:cNvPr id="3076" name="Google Shape;3076;p42"/>
          <p:cNvCxnSpPr>
            <a:stCxn id="3062" idx="2"/>
            <a:endCxn id="3074" idx="0"/>
          </p:cNvCxnSpPr>
          <p:nvPr/>
        </p:nvCxnSpPr>
        <p:spPr>
          <a:xfrm>
            <a:off x="1584917" y="2496023"/>
            <a:ext cx="0" cy="293100"/>
          </a:xfrm>
          <a:prstGeom prst="straightConnector1">
            <a:avLst/>
          </a:prstGeom>
          <a:noFill/>
          <a:ln cap="flat" cmpd="sng" w="9525">
            <a:solidFill>
              <a:schemeClr val="dk1"/>
            </a:solidFill>
            <a:prstDash val="solid"/>
            <a:round/>
            <a:headEnd len="med" w="med" type="none"/>
            <a:tailEnd len="med" w="med" type="none"/>
          </a:ln>
        </p:spPr>
      </p:cxnSp>
      <p:cxnSp>
        <p:nvCxnSpPr>
          <p:cNvPr id="3077" name="Google Shape;3077;p42"/>
          <p:cNvCxnSpPr>
            <a:stCxn id="3078" idx="0"/>
            <a:endCxn id="3075" idx="2"/>
          </p:cNvCxnSpPr>
          <p:nvPr/>
        </p:nvCxnSpPr>
        <p:spPr>
          <a:xfrm rot="10800000">
            <a:off x="2771500" y="2998711"/>
            <a:ext cx="0" cy="290400"/>
          </a:xfrm>
          <a:prstGeom prst="straightConnector1">
            <a:avLst/>
          </a:prstGeom>
          <a:noFill/>
          <a:ln cap="flat" cmpd="sng" w="9525">
            <a:solidFill>
              <a:schemeClr val="dk1"/>
            </a:solidFill>
            <a:prstDash val="solid"/>
            <a:round/>
            <a:headEnd len="med" w="med" type="none"/>
            <a:tailEnd len="med" w="med" type="none"/>
          </a:ln>
        </p:spPr>
      </p:cxnSp>
      <p:cxnSp>
        <p:nvCxnSpPr>
          <p:cNvPr id="3079" name="Google Shape;3079;p42"/>
          <p:cNvCxnSpPr>
            <a:stCxn id="3064" idx="2"/>
            <a:endCxn id="3080" idx="0"/>
          </p:cNvCxnSpPr>
          <p:nvPr/>
        </p:nvCxnSpPr>
        <p:spPr>
          <a:xfrm>
            <a:off x="3958087" y="2496023"/>
            <a:ext cx="0" cy="293100"/>
          </a:xfrm>
          <a:prstGeom prst="straightConnector1">
            <a:avLst/>
          </a:prstGeom>
          <a:noFill/>
          <a:ln cap="flat" cmpd="sng" w="9525">
            <a:solidFill>
              <a:schemeClr val="dk1"/>
            </a:solidFill>
            <a:prstDash val="solid"/>
            <a:round/>
            <a:headEnd len="med" w="med" type="none"/>
            <a:tailEnd len="med" w="med" type="none"/>
          </a:ln>
        </p:spPr>
      </p:cxnSp>
      <p:cxnSp>
        <p:nvCxnSpPr>
          <p:cNvPr id="3081" name="Google Shape;3081;p42"/>
          <p:cNvCxnSpPr>
            <a:stCxn id="3082" idx="0"/>
            <a:endCxn id="3083" idx="2"/>
          </p:cNvCxnSpPr>
          <p:nvPr/>
        </p:nvCxnSpPr>
        <p:spPr>
          <a:xfrm rot="10800000">
            <a:off x="5144650" y="2998711"/>
            <a:ext cx="0" cy="290400"/>
          </a:xfrm>
          <a:prstGeom prst="straightConnector1">
            <a:avLst/>
          </a:prstGeom>
          <a:noFill/>
          <a:ln cap="flat" cmpd="sng" w="9525">
            <a:solidFill>
              <a:schemeClr val="dk1"/>
            </a:solidFill>
            <a:prstDash val="solid"/>
            <a:round/>
            <a:headEnd len="med" w="med" type="none"/>
            <a:tailEnd len="med" w="med" type="none"/>
          </a:ln>
        </p:spPr>
      </p:cxnSp>
      <p:cxnSp>
        <p:nvCxnSpPr>
          <p:cNvPr id="3084" name="Google Shape;3084;p42"/>
          <p:cNvCxnSpPr>
            <a:stCxn id="3066" idx="2"/>
            <a:endCxn id="3085" idx="0"/>
          </p:cNvCxnSpPr>
          <p:nvPr/>
        </p:nvCxnSpPr>
        <p:spPr>
          <a:xfrm>
            <a:off x="6331257" y="2496023"/>
            <a:ext cx="0" cy="293100"/>
          </a:xfrm>
          <a:prstGeom prst="straightConnector1">
            <a:avLst/>
          </a:prstGeom>
          <a:noFill/>
          <a:ln cap="flat" cmpd="sng" w="9525">
            <a:solidFill>
              <a:schemeClr val="dk1"/>
            </a:solidFill>
            <a:prstDash val="solid"/>
            <a:round/>
            <a:headEnd len="med" w="med" type="none"/>
            <a:tailEnd len="med" w="med" type="none"/>
          </a:ln>
        </p:spPr>
      </p:cxnSp>
      <p:cxnSp>
        <p:nvCxnSpPr>
          <p:cNvPr id="3086" name="Google Shape;3086;p42"/>
          <p:cNvCxnSpPr>
            <a:stCxn id="3087" idx="0"/>
            <a:endCxn id="3088" idx="2"/>
          </p:cNvCxnSpPr>
          <p:nvPr/>
        </p:nvCxnSpPr>
        <p:spPr>
          <a:xfrm rot="10800000">
            <a:off x="7517800" y="2998711"/>
            <a:ext cx="0" cy="290400"/>
          </a:xfrm>
          <a:prstGeom prst="straightConnector1">
            <a:avLst/>
          </a:prstGeom>
          <a:noFill/>
          <a:ln cap="flat" cmpd="sng" w="9525">
            <a:solidFill>
              <a:schemeClr val="dk1"/>
            </a:solidFill>
            <a:prstDash val="solid"/>
            <a:round/>
            <a:headEnd len="med" w="med" type="none"/>
            <a:tailEnd len="med" w="med" type="none"/>
          </a:ln>
        </p:spPr>
      </p:cxnSp>
      <p:sp>
        <p:nvSpPr>
          <p:cNvPr id="3074" name="Google Shape;3074;p42"/>
          <p:cNvSpPr/>
          <p:nvPr/>
        </p:nvSpPr>
        <p:spPr>
          <a:xfrm>
            <a:off x="1480075"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2"/>
          <p:cNvSpPr/>
          <p:nvPr/>
        </p:nvSpPr>
        <p:spPr>
          <a:xfrm>
            <a:off x="2666650"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2"/>
          <p:cNvSpPr/>
          <p:nvPr/>
        </p:nvSpPr>
        <p:spPr>
          <a:xfrm>
            <a:off x="3853225"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2"/>
          <p:cNvSpPr/>
          <p:nvPr/>
        </p:nvSpPr>
        <p:spPr>
          <a:xfrm>
            <a:off x="5039800"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2"/>
          <p:cNvSpPr/>
          <p:nvPr/>
        </p:nvSpPr>
        <p:spPr>
          <a:xfrm>
            <a:off x="6226375"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2"/>
          <p:cNvSpPr/>
          <p:nvPr/>
        </p:nvSpPr>
        <p:spPr>
          <a:xfrm>
            <a:off x="7412950"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2"/>
          <p:cNvSpPr/>
          <p:nvPr/>
        </p:nvSpPr>
        <p:spPr>
          <a:xfrm>
            <a:off x="1270975" y="120677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2"/>
          <p:cNvSpPr/>
          <p:nvPr/>
        </p:nvSpPr>
        <p:spPr>
          <a:xfrm>
            <a:off x="2457550" y="3289111"/>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2"/>
          <p:cNvSpPr/>
          <p:nvPr/>
        </p:nvSpPr>
        <p:spPr>
          <a:xfrm>
            <a:off x="3644125" y="120677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2"/>
          <p:cNvSpPr/>
          <p:nvPr/>
        </p:nvSpPr>
        <p:spPr>
          <a:xfrm>
            <a:off x="6017275" y="120677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2"/>
          <p:cNvSpPr/>
          <p:nvPr/>
        </p:nvSpPr>
        <p:spPr>
          <a:xfrm>
            <a:off x="4830700" y="3289111"/>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2"/>
          <p:cNvSpPr/>
          <p:nvPr/>
        </p:nvSpPr>
        <p:spPr>
          <a:xfrm>
            <a:off x="7203850" y="3289111"/>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92" name="Google Shape;3092;p42"/>
          <p:cNvCxnSpPr>
            <a:stCxn id="3075" idx="3"/>
            <a:endCxn id="3080" idx="1"/>
          </p:cNvCxnSpPr>
          <p:nvPr/>
        </p:nvCxnSpPr>
        <p:spPr>
          <a:xfrm>
            <a:off x="2876350" y="2893825"/>
            <a:ext cx="976800" cy="0"/>
          </a:xfrm>
          <a:prstGeom prst="straightConnector1">
            <a:avLst/>
          </a:prstGeom>
          <a:noFill/>
          <a:ln cap="flat" cmpd="sng" w="9525">
            <a:solidFill>
              <a:schemeClr val="dk1"/>
            </a:solidFill>
            <a:prstDash val="solid"/>
            <a:round/>
            <a:headEnd len="med" w="med" type="none"/>
            <a:tailEnd len="med" w="med" type="none"/>
          </a:ln>
        </p:spPr>
      </p:cxnSp>
      <p:cxnSp>
        <p:nvCxnSpPr>
          <p:cNvPr id="3093" name="Google Shape;3093;p42"/>
          <p:cNvCxnSpPr>
            <a:stCxn id="3080" idx="3"/>
            <a:endCxn id="3083" idx="1"/>
          </p:cNvCxnSpPr>
          <p:nvPr/>
        </p:nvCxnSpPr>
        <p:spPr>
          <a:xfrm>
            <a:off x="4062925" y="2893825"/>
            <a:ext cx="976800" cy="0"/>
          </a:xfrm>
          <a:prstGeom prst="straightConnector1">
            <a:avLst/>
          </a:prstGeom>
          <a:noFill/>
          <a:ln cap="flat" cmpd="sng" w="9525">
            <a:solidFill>
              <a:schemeClr val="dk1"/>
            </a:solidFill>
            <a:prstDash val="solid"/>
            <a:round/>
            <a:headEnd len="med" w="med" type="none"/>
            <a:tailEnd len="med" w="med" type="none"/>
          </a:ln>
        </p:spPr>
      </p:cxnSp>
      <p:cxnSp>
        <p:nvCxnSpPr>
          <p:cNvPr id="3094" name="Google Shape;3094;p42"/>
          <p:cNvCxnSpPr>
            <a:stCxn id="3083" idx="3"/>
            <a:endCxn id="3085" idx="1"/>
          </p:cNvCxnSpPr>
          <p:nvPr/>
        </p:nvCxnSpPr>
        <p:spPr>
          <a:xfrm>
            <a:off x="5249500" y="2893825"/>
            <a:ext cx="976800" cy="0"/>
          </a:xfrm>
          <a:prstGeom prst="straightConnector1">
            <a:avLst/>
          </a:prstGeom>
          <a:noFill/>
          <a:ln cap="flat" cmpd="sng" w="9525">
            <a:solidFill>
              <a:schemeClr val="dk1"/>
            </a:solidFill>
            <a:prstDash val="solid"/>
            <a:round/>
            <a:headEnd len="med" w="med" type="none"/>
            <a:tailEnd len="med" w="med" type="none"/>
          </a:ln>
        </p:spPr>
      </p:cxnSp>
      <p:cxnSp>
        <p:nvCxnSpPr>
          <p:cNvPr id="3095" name="Google Shape;3095;p42"/>
          <p:cNvCxnSpPr>
            <a:stCxn id="3085" idx="3"/>
            <a:endCxn id="3088" idx="1"/>
          </p:cNvCxnSpPr>
          <p:nvPr/>
        </p:nvCxnSpPr>
        <p:spPr>
          <a:xfrm>
            <a:off x="6436075" y="2893825"/>
            <a:ext cx="976800" cy="0"/>
          </a:xfrm>
          <a:prstGeom prst="straightConnector1">
            <a:avLst/>
          </a:prstGeom>
          <a:noFill/>
          <a:ln cap="flat" cmpd="sng" w="9525">
            <a:solidFill>
              <a:schemeClr val="dk1"/>
            </a:solidFill>
            <a:prstDash val="solid"/>
            <a:round/>
            <a:headEnd len="med" w="med" type="none"/>
            <a:tailEnd len="med" w="med" type="none"/>
          </a:ln>
        </p:spPr>
      </p:cxnSp>
      <p:grpSp>
        <p:nvGrpSpPr>
          <p:cNvPr id="3096" name="Google Shape;3096;p42"/>
          <p:cNvGrpSpPr/>
          <p:nvPr/>
        </p:nvGrpSpPr>
        <p:grpSpPr>
          <a:xfrm>
            <a:off x="7370795" y="3442202"/>
            <a:ext cx="294008" cy="321719"/>
            <a:chOff x="7595520" y="3265597"/>
            <a:chExt cx="294008" cy="321719"/>
          </a:xfrm>
        </p:grpSpPr>
        <p:sp>
          <p:nvSpPr>
            <p:cNvPr id="3097" name="Google Shape;3097;p42"/>
            <p:cNvSpPr/>
            <p:nvPr/>
          </p:nvSpPr>
          <p:spPr>
            <a:xfrm>
              <a:off x="7679179" y="3340545"/>
              <a:ext cx="126689" cy="99504"/>
            </a:xfrm>
            <a:custGeom>
              <a:rect b="b" l="l" r="r" t="t"/>
              <a:pathLst>
                <a:path extrusionOk="0" h="1325" w="1687">
                  <a:moveTo>
                    <a:pt x="152" y="1"/>
                  </a:moveTo>
                  <a:cubicBezTo>
                    <a:pt x="58" y="153"/>
                    <a:pt x="0" y="334"/>
                    <a:pt x="0" y="486"/>
                  </a:cubicBezTo>
                  <a:cubicBezTo>
                    <a:pt x="29" y="963"/>
                    <a:pt x="391" y="1325"/>
                    <a:pt x="847" y="1325"/>
                  </a:cubicBezTo>
                  <a:cubicBezTo>
                    <a:pt x="1324" y="1325"/>
                    <a:pt x="1686" y="963"/>
                    <a:pt x="1686" y="486"/>
                  </a:cubicBezTo>
                  <a:cubicBezTo>
                    <a:pt x="1686" y="305"/>
                    <a:pt x="1628" y="153"/>
                    <a:pt x="1534" y="1"/>
                  </a:cubicBezTo>
                  <a:cubicBezTo>
                    <a:pt x="1505" y="59"/>
                    <a:pt x="1476" y="124"/>
                    <a:pt x="1418" y="182"/>
                  </a:cubicBezTo>
                  <a:cubicBezTo>
                    <a:pt x="1276" y="362"/>
                    <a:pt x="1066" y="448"/>
                    <a:pt x="858" y="448"/>
                  </a:cubicBezTo>
                  <a:cubicBezTo>
                    <a:pt x="579" y="448"/>
                    <a:pt x="301" y="294"/>
                    <a:pt x="1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98" name="Google Shape;3098;p42"/>
            <p:cNvSpPr/>
            <p:nvPr/>
          </p:nvSpPr>
          <p:spPr>
            <a:xfrm>
              <a:off x="7647638" y="3265597"/>
              <a:ext cx="190222" cy="88615"/>
            </a:xfrm>
            <a:custGeom>
              <a:rect b="b" l="l" r="r" t="t"/>
              <a:pathLst>
                <a:path extrusionOk="0" h="1180" w="2533">
                  <a:moveTo>
                    <a:pt x="1231" y="0"/>
                  </a:moveTo>
                  <a:lnTo>
                    <a:pt x="1" y="456"/>
                  </a:lnTo>
                  <a:lnTo>
                    <a:pt x="1" y="760"/>
                  </a:lnTo>
                  <a:lnTo>
                    <a:pt x="782" y="760"/>
                  </a:lnTo>
                  <a:lnTo>
                    <a:pt x="811" y="847"/>
                  </a:lnTo>
                  <a:cubicBezTo>
                    <a:pt x="875" y="1065"/>
                    <a:pt x="1075" y="1179"/>
                    <a:pt x="1274" y="1179"/>
                  </a:cubicBezTo>
                  <a:cubicBezTo>
                    <a:pt x="1459" y="1179"/>
                    <a:pt x="1642" y="1081"/>
                    <a:pt x="1715" y="876"/>
                  </a:cubicBezTo>
                  <a:cubicBezTo>
                    <a:pt x="1744" y="847"/>
                    <a:pt x="1744" y="789"/>
                    <a:pt x="1773" y="760"/>
                  </a:cubicBezTo>
                  <a:lnTo>
                    <a:pt x="2533" y="760"/>
                  </a:lnTo>
                  <a:lnTo>
                    <a:pt x="2533" y="456"/>
                  </a:lnTo>
                  <a:lnTo>
                    <a:pt x="12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99" name="Google Shape;3099;p42"/>
            <p:cNvSpPr/>
            <p:nvPr/>
          </p:nvSpPr>
          <p:spPr>
            <a:xfrm>
              <a:off x="7729119" y="3492168"/>
              <a:ext cx="29438" cy="29438"/>
            </a:xfrm>
            <a:custGeom>
              <a:rect b="b" l="l" r="r" t="t"/>
              <a:pathLst>
                <a:path extrusionOk="0" h="392" w="392">
                  <a:moveTo>
                    <a:pt x="1" y="0"/>
                  </a:moveTo>
                  <a:lnTo>
                    <a:pt x="1" y="210"/>
                  </a:lnTo>
                  <a:lnTo>
                    <a:pt x="1" y="275"/>
                  </a:lnTo>
                  <a:cubicBezTo>
                    <a:pt x="30" y="333"/>
                    <a:pt x="117" y="391"/>
                    <a:pt x="211" y="391"/>
                  </a:cubicBezTo>
                  <a:cubicBezTo>
                    <a:pt x="298" y="391"/>
                    <a:pt x="363" y="333"/>
                    <a:pt x="392" y="275"/>
                  </a:cubicBezTo>
                  <a:lnTo>
                    <a:pt x="392" y="210"/>
                  </a:lnTo>
                  <a:lnTo>
                    <a:pt x="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0" name="Google Shape;3100;p42"/>
            <p:cNvSpPr/>
            <p:nvPr/>
          </p:nvSpPr>
          <p:spPr>
            <a:xfrm>
              <a:off x="7595520" y="3492168"/>
              <a:ext cx="74497" cy="95149"/>
            </a:xfrm>
            <a:custGeom>
              <a:rect b="b" l="l" r="r" t="t"/>
              <a:pathLst>
                <a:path extrusionOk="0" h="1267" w="992">
                  <a:moveTo>
                    <a:pt x="601" y="0"/>
                  </a:moveTo>
                  <a:lnTo>
                    <a:pt x="0" y="1266"/>
                  </a:lnTo>
                  <a:lnTo>
                    <a:pt x="991" y="1266"/>
                  </a:lnTo>
                  <a:lnTo>
                    <a:pt x="9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1" name="Google Shape;3101;p42"/>
            <p:cNvSpPr/>
            <p:nvPr/>
          </p:nvSpPr>
          <p:spPr>
            <a:xfrm>
              <a:off x="7688416" y="3492168"/>
              <a:ext cx="108741" cy="95149"/>
            </a:xfrm>
            <a:custGeom>
              <a:rect b="b" l="l" r="r" t="t"/>
              <a:pathLst>
                <a:path extrusionOk="0" h="1267" w="1448">
                  <a:moveTo>
                    <a:pt x="0" y="0"/>
                  </a:moveTo>
                  <a:lnTo>
                    <a:pt x="0" y="1266"/>
                  </a:lnTo>
                  <a:lnTo>
                    <a:pt x="1447" y="1266"/>
                  </a:lnTo>
                  <a:lnTo>
                    <a:pt x="1447" y="0"/>
                  </a:lnTo>
                  <a:lnTo>
                    <a:pt x="1201" y="0"/>
                  </a:lnTo>
                  <a:lnTo>
                    <a:pt x="1201" y="275"/>
                  </a:lnTo>
                  <a:cubicBezTo>
                    <a:pt x="1172" y="485"/>
                    <a:pt x="991" y="666"/>
                    <a:pt x="753" y="666"/>
                  </a:cubicBezTo>
                  <a:cubicBezTo>
                    <a:pt x="507" y="666"/>
                    <a:pt x="297" y="485"/>
                    <a:pt x="268" y="275"/>
                  </a:cubicBezTo>
                  <a:lnTo>
                    <a:pt x="2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2" name="Google Shape;3102;p42"/>
            <p:cNvSpPr/>
            <p:nvPr/>
          </p:nvSpPr>
          <p:spPr>
            <a:xfrm>
              <a:off x="7817134" y="3492168"/>
              <a:ext cx="72394" cy="95149"/>
            </a:xfrm>
            <a:custGeom>
              <a:rect b="b" l="l" r="r" t="t"/>
              <a:pathLst>
                <a:path extrusionOk="0" h="1267" w="964">
                  <a:moveTo>
                    <a:pt x="1" y="0"/>
                  </a:moveTo>
                  <a:lnTo>
                    <a:pt x="1" y="1266"/>
                  </a:lnTo>
                  <a:lnTo>
                    <a:pt x="963" y="1266"/>
                  </a:lnTo>
                  <a:lnTo>
                    <a:pt x="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103" name="Google Shape;3103;p42"/>
          <p:cNvGrpSpPr/>
          <p:nvPr/>
        </p:nvGrpSpPr>
        <p:grpSpPr>
          <a:xfrm>
            <a:off x="6180787" y="1368013"/>
            <a:ext cx="323896" cy="305424"/>
            <a:chOff x="7581927" y="2779337"/>
            <a:chExt cx="323896" cy="305424"/>
          </a:xfrm>
        </p:grpSpPr>
        <p:sp>
          <p:nvSpPr>
            <p:cNvPr id="3104" name="Google Shape;3104;p42"/>
            <p:cNvSpPr/>
            <p:nvPr/>
          </p:nvSpPr>
          <p:spPr>
            <a:xfrm>
              <a:off x="7640579" y="2951011"/>
              <a:ext cx="205992" cy="59252"/>
            </a:xfrm>
            <a:custGeom>
              <a:rect b="b" l="l" r="r" t="t"/>
              <a:pathLst>
                <a:path extrusionOk="0" h="789" w="2743">
                  <a:moveTo>
                    <a:pt x="239" y="0"/>
                  </a:moveTo>
                  <a:lnTo>
                    <a:pt x="1" y="789"/>
                  </a:lnTo>
                  <a:lnTo>
                    <a:pt x="2743" y="789"/>
                  </a:lnTo>
                  <a:lnTo>
                    <a:pt x="25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5" name="Google Shape;3105;p42"/>
            <p:cNvSpPr/>
            <p:nvPr/>
          </p:nvSpPr>
          <p:spPr>
            <a:xfrm>
              <a:off x="7663409" y="2858115"/>
              <a:ext cx="158155" cy="75022"/>
            </a:xfrm>
            <a:custGeom>
              <a:rect b="b" l="l" r="r" t="t"/>
              <a:pathLst>
                <a:path extrusionOk="0" h="999" w="2106">
                  <a:moveTo>
                    <a:pt x="297" y="0"/>
                  </a:moveTo>
                  <a:lnTo>
                    <a:pt x="0" y="999"/>
                  </a:lnTo>
                  <a:lnTo>
                    <a:pt x="2106" y="999"/>
                  </a:lnTo>
                  <a:lnTo>
                    <a:pt x="18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6" name="Google Shape;3106;p42"/>
            <p:cNvSpPr/>
            <p:nvPr/>
          </p:nvSpPr>
          <p:spPr>
            <a:xfrm>
              <a:off x="7690594" y="2779337"/>
              <a:ext cx="103860" cy="58726"/>
            </a:xfrm>
            <a:custGeom>
              <a:rect b="b" l="l" r="r" t="t"/>
              <a:pathLst>
                <a:path extrusionOk="0" h="782" w="1383">
                  <a:moveTo>
                    <a:pt x="239" y="0"/>
                  </a:moveTo>
                  <a:lnTo>
                    <a:pt x="0" y="782"/>
                  </a:lnTo>
                  <a:lnTo>
                    <a:pt x="1382" y="782"/>
                  </a:lnTo>
                  <a:lnTo>
                    <a:pt x="11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7" name="Google Shape;3107;p42"/>
            <p:cNvSpPr/>
            <p:nvPr/>
          </p:nvSpPr>
          <p:spPr>
            <a:xfrm>
              <a:off x="7581927" y="3030315"/>
              <a:ext cx="323896" cy="54446"/>
            </a:xfrm>
            <a:custGeom>
              <a:rect b="b" l="l" r="r" t="t"/>
              <a:pathLst>
                <a:path extrusionOk="0" h="725" w="4313">
                  <a:moveTo>
                    <a:pt x="181" y="1"/>
                  </a:moveTo>
                  <a:lnTo>
                    <a:pt x="0" y="724"/>
                  </a:lnTo>
                  <a:lnTo>
                    <a:pt x="4312" y="724"/>
                  </a:lnTo>
                  <a:lnTo>
                    <a:pt x="413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108" name="Google Shape;3108;p42"/>
          <p:cNvSpPr/>
          <p:nvPr/>
        </p:nvSpPr>
        <p:spPr>
          <a:xfrm>
            <a:off x="3802945" y="1359829"/>
            <a:ext cx="323896" cy="321793"/>
          </a:xfrm>
          <a:custGeom>
            <a:rect b="b" l="l" r="r" t="t"/>
            <a:pathLst>
              <a:path extrusionOk="0" h="4285" w="4313">
                <a:moveTo>
                  <a:pt x="2294" y="638"/>
                </a:moveTo>
                <a:lnTo>
                  <a:pt x="2294" y="1209"/>
                </a:lnTo>
                <a:lnTo>
                  <a:pt x="2019" y="1209"/>
                </a:lnTo>
                <a:lnTo>
                  <a:pt x="2019" y="638"/>
                </a:lnTo>
                <a:close/>
                <a:moveTo>
                  <a:pt x="2322" y="2837"/>
                </a:moveTo>
                <a:lnTo>
                  <a:pt x="2322" y="3076"/>
                </a:lnTo>
                <a:lnTo>
                  <a:pt x="1990" y="3076"/>
                </a:lnTo>
                <a:lnTo>
                  <a:pt x="1990" y="2837"/>
                </a:lnTo>
                <a:close/>
                <a:moveTo>
                  <a:pt x="2142" y="2417"/>
                </a:moveTo>
                <a:cubicBezTo>
                  <a:pt x="1838" y="2417"/>
                  <a:pt x="1599" y="2656"/>
                  <a:pt x="1599" y="2989"/>
                </a:cubicBezTo>
                <a:cubicBezTo>
                  <a:pt x="1599" y="3199"/>
                  <a:pt x="1715" y="3467"/>
                  <a:pt x="1932" y="3770"/>
                </a:cubicBezTo>
                <a:cubicBezTo>
                  <a:pt x="1990" y="3893"/>
                  <a:pt x="2076" y="4009"/>
                  <a:pt x="2142" y="4074"/>
                </a:cubicBezTo>
                <a:cubicBezTo>
                  <a:pt x="2199" y="4009"/>
                  <a:pt x="2294" y="3893"/>
                  <a:pt x="2380" y="3770"/>
                </a:cubicBezTo>
                <a:cubicBezTo>
                  <a:pt x="2590" y="3467"/>
                  <a:pt x="2713" y="3199"/>
                  <a:pt x="2713" y="2989"/>
                </a:cubicBezTo>
                <a:cubicBezTo>
                  <a:pt x="2713" y="2656"/>
                  <a:pt x="2438" y="2417"/>
                  <a:pt x="2142" y="2417"/>
                </a:cubicBezTo>
                <a:close/>
                <a:moveTo>
                  <a:pt x="933" y="1"/>
                </a:moveTo>
                <a:lnTo>
                  <a:pt x="0" y="4284"/>
                </a:lnTo>
                <a:lnTo>
                  <a:pt x="420" y="4284"/>
                </a:lnTo>
                <a:lnTo>
                  <a:pt x="1324" y="1"/>
                </a:lnTo>
                <a:close/>
                <a:moveTo>
                  <a:pt x="1599" y="1"/>
                </a:moveTo>
                <a:lnTo>
                  <a:pt x="695" y="4284"/>
                </a:lnTo>
                <a:lnTo>
                  <a:pt x="1961" y="4284"/>
                </a:lnTo>
                <a:cubicBezTo>
                  <a:pt x="1780" y="4074"/>
                  <a:pt x="1324" y="3503"/>
                  <a:pt x="1324" y="2989"/>
                </a:cubicBezTo>
                <a:cubicBezTo>
                  <a:pt x="1324" y="2562"/>
                  <a:pt x="1628" y="2200"/>
                  <a:pt x="2019" y="2143"/>
                </a:cubicBezTo>
                <a:lnTo>
                  <a:pt x="2019" y="1723"/>
                </a:lnTo>
                <a:lnTo>
                  <a:pt x="2294" y="1723"/>
                </a:lnTo>
                <a:lnTo>
                  <a:pt x="2294" y="2143"/>
                </a:lnTo>
                <a:cubicBezTo>
                  <a:pt x="2684" y="2200"/>
                  <a:pt x="2981" y="2562"/>
                  <a:pt x="2981" y="2989"/>
                </a:cubicBezTo>
                <a:cubicBezTo>
                  <a:pt x="2981" y="3503"/>
                  <a:pt x="2532" y="4074"/>
                  <a:pt x="2322" y="4284"/>
                </a:cubicBezTo>
                <a:lnTo>
                  <a:pt x="3589" y="4284"/>
                </a:lnTo>
                <a:lnTo>
                  <a:pt x="2713" y="1"/>
                </a:lnTo>
                <a:close/>
                <a:moveTo>
                  <a:pt x="2981" y="1"/>
                </a:moveTo>
                <a:lnTo>
                  <a:pt x="3856" y="4284"/>
                </a:lnTo>
                <a:lnTo>
                  <a:pt x="4312" y="4284"/>
                </a:lnTo>
                <a:lnTo>
                  <a:pt x="33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109" name="Google Shape;3109;p42"/>
          <p:cNvGrpSpPr/>
          <p:nvPr/>
        </p:nvGrpSpPr>
        <p:grpSpPr>
          <a:xfrm>
            <a:off x="2612936" y="3441788"/>
            <a:ext cx="323896" cy="322546"/>
            <a:chOff x="3352628" y="1717074"/>
            <a:chExt cx="323896" cy="322546"/>
          </a:xfrm>
        </p:grpSpPr>
        <p:sp>
          <p:nvSpPr>
            <p:cNvPr id="3110" name="Google Shape;3110;p42"/>
            <p:cNvSpPr/>
            <p:nvPr/>
          </p:nvSpPr>
          <p:spPr>
            <a:xfrm>
              <a:off x="3504777" y="1869223"/>
              <a:ext cx="20201" cy="20201"/>
            </a:xfrm>
            <a:custGeom>
              <a:rect b="b" l="l" r="r" t="t"/>
              <a:pathLst>
                <a:path extrusionOk="0" h="269" w="269">
                  <a:moveTo>
                    <a:pt x="145" y="1"/>
                  </a:moveTo>
                  <a:cubicBezTo>
                    <a:pt x="58" y="1"/>
                    <a:pt x="0" y="59"/>
                    <a:pt x="0" y="116"/>
                  </a:cubicBezTo>
                  <a:cubicBezTo>
                    <a:pt x="0" y="210"/>
                    <a:pt x="58" y="268"/>
                    <a:pt x="145" y="268"/>
                  </a:cubicBezTo>
                  <a:cubicBezTo>
                    <a:pt x="210" y="268"/>
                    <a:pt x="268" y="210"/>
                    <a:pt x="268" y="116"/>
                  </a:cubicBezTo>
                  <a:cubicBezTo>
                    <a:pt x="268" y="59"/>
                    <a:pt x="210" y="1"/>
                    <a:pt x="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1" name="Google Shape;3111;p42"/>
            <p:cNvSpPr/>
            <p:nvPr/>
          </p:nvSpPr>
          <p:spPr>
            <a:xfrm>
              <a:off x="3352628" y="1717074"/>
              <a:ext cx="323896" cy="292430"/>
            </a:xfrm>
            <a:custGeom>
              <a:rect b="b" l="l" r="r" t="t"/>
              <a:pathLst>
                <a:path extrusionOk="0" h="3894" w="4313">
                  <a:moveTo>
                    <a:pt x="2171" y="544"/>
                  </a:moveTo>
                  <a:cubicBezTo>
                    <a:pt x="3047" y="544"/>
                    <a:pt x="3770" y="1267"/>
                    <a:pt x="3770" y="2142"/>
                  </a:cubicBezTo>
                  <a:lnTo>
                    <a:pt x="3502" y="2142"/>
                  </a:lnTo>
                  <a:cubicBezTo>
                    <a:pt x="3502" y="1419"/>
                    <a:pt x="2895" y="818"/>
                    <a:pt x="2171" y="818"/>
                  </a:cubicBezTo>
                  <a:cubicBezTo>
                    <a:pt x="1419" y="818"/>
                    <a:pt x="818" y="1419"/>
                    <a:pt x="818" y="2142"/>
                  </a:cubicBezTo>
                  <a:lnTo>
                    <a:pt x="543" y="2142"/>
                  </a:lnTo>
                  <a:cubicBezTo>
                    <a:pt x="543" y="1267"/>
                    <a:pt x="1267" y="544"/>
                    <a:pt x="2171" y="544"/>
                  </a:cubicBezTo>
                  <a:close/>
                  <a:moveTo>
                    <a:pt x="2475" y="1151"/>
                  </a:moveTo>
                  <a:lnTo>
                    <a:pt x="2714" y="1267"/>
                  </a:lnTo>
                  <a:lnTo>
                    <a:pt x="2446" y="1875"/>
                  </a:lnTo>
                  <a:cubicBezTo>
                    <a:pt x="2504" y="1933"/>
                    <a:pt x="2569" y="2056"/>
                    <a:pt x="2569" y="2142"/>
                  </a:cubicBezTo>
                  <a:cubicBezTo>
                    <a:pt x="2569" y="2388"/>
                    <a:pt x="2388" y="2569"/>
                    <a:pt x="2171" y="2569"/>
                  </a:cubicBezTo>
                  <a:cubicBezTo>
                    <a:pt x="1932" y="2569"/>
                    <a:pt x="1752" y="2388"/>
                    <a:pt x="1752" y="2142"/>
                  </a:cubicBezTo>
                  <a:cubicBezTo>
                    <a:pt x="1752" y="1933"/>
                    <a:pt x="1932" y="1752"/>
                    <a:pt x="2171" y="1752"/>
                  </a:cubicBezTo>
                  <a:lnTo>
                    <a:pt x="2207" y="1752"/>
                  </a:lnTo>
                  <a:lnTo>
                    <a:pt x="2475" y="1151"/>
                  </a:lnTo>
                  <a:close/>
                  <a:moveTo>
                    <a:pt x="2171" y="1"/>
                  </a:moveTo>
                  <a:cubicBezTo>
                    <a:pt x="1600" y="1"/>
                    <a:pt x="1057" y="247"/>
                    <a:pt x="637" y="638"/>
                  </a:cubicBezTo>
                  <a:cubicBezTo>
                    <a:pt x="247" y="1057"/>
                    <a:pt x="1" y="1571"/>
                    <a:pt x="1" y="2142"/>
                  </a:cubicBezTo>
                  <a:cubicBezTo>
                    <a:pt x="1" y="2714"/>
                    <a:pt x="247" y="3257"/>
                    <a:pt x="637" y="3683"/>
                  </a:cubicBezTo>
                  <a:cubicBezTo>
                    <a:pt x="724" y="3770"/>
                    <a:pt x="818" y="3835"/>
                    <a:pt x="905" y="3893"/>
                  </a:cubicBezTo>
                  <a:cubicBezTo>
                    <a:pt x="1149" y="3362"/>
                    <a:pt x="1661" y="3090"/>
                    <a:pt x="2170" y="3090"/>
                  </a:cubicBezTo>
                  <a:cubicBezTo>
                    <a:pt x="2672" y="3090"/>
                    <a:pt x="3171" y="3354"/>
                    <a:pt x="3408" y="3893"/>
                  </a:cubicBezTo>
                  <a:cubicBezTo>
                    <a:pt x="3502" y="3835"/>
                    <a:pt x="3589" y="3741"/>
                    <a:pt x="3683" y="3683"/>
                  </a:cubicBezTo>
                  <a:cubicBezTo>
                    <a:pt x="4074" y="3257"/>
                    <a:pt x="4313" y="2714"/>
                    <a:pt x="4313" y="2142"/>
                  </a:cubicBezTo>
                  <a:cubicBezTo>
                    <a:pt x="4313" y="1571"/>
                    <a:pt x="4074" y="1057"/>
                    <a:pt x="3683" y="638"/>
                  </a:cubicBezTo>
                  <a:cubicBezTo>
                    <a:pt x="3256" y="247"/>
                    <a:pt x="2750" y="1"/>
                    <a:pt x="21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2" name="Google Shape;3112;p42"/>
            <p:cNvSpPr/>
            <p:nvPr/>
          </p:nvSpPr>
          <p:spPr>
            <a:xfrm>
              <a:off x="3439066" y="1969329"/>
              <a:ext cx="153800" cy="70291"/>
            </a:xfrm>
            <a:custGeom>
              <a:rect b="b" l="l" r="r" t="t"/>
              <a:pathLst>
                <a:path extrusionOk="0" h="936" w="2048">
                  <a:moveTo>
                    <a:pt x="1014" y="0"/>
                  </a:moveTo>
                  <a:cubicBezTo>
                    <a:pt x="588" y="0"/>
                    <a:pt x="168" y="240"/>
                    <a:pt x="0" y="686"/>
                  </a:cubicBezTo>
                  <a:cubicBezTo>
                    <a:pt x="300" y="853"/>
                    <a:pt x="655" y="936"/>
                    <a:pt x="1013" y="936"/>
                  </a:cubicBezTo>
                  <a:cubicBezTo>
                    <a:pt x="1371" y="936"/>
                    <a:pt x="1733" y="853"/>
                    <a:pt x="2048" y="686"/>
                  </a:cubicBezTo>
                  <a:cubicBezTo>
                    <a:pt x="1990" y="592"/>
                    <a:pt x="1961" y="534"/>
                    <a:pt x="1896" y="440"/>
                  </a:cubicBezTo>
                  <a:cubicBezTo>
                    <a:pt x="1672" y="142"/>
                    <a:pt x="1342" y="0"/>
                    <a:pt x="1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113" name="Google Shape;3113;p42"/>
          <p:cNvGrpSpPr/>
          <p:nvPr/>
        </p:nvGrpSpPr>
        <p:grpSpPr>
          <a:xfrm>
            <a:off x="4992953" y="3486509"/>
            <a:ext cx="321720" cy="233104"/>
            <a:chOff x="1937855" y="3831762"/>
            <a:chExt cx="321720" cy="233104"/>
          </a:xfrm>
        </p:grpSpPr>
        <p:sp>
          <p:nvSpPr>
            <p:cNvPr id="3114" name="Google Shape;3114;p42"/>
            <p:cNvSpPr/>
            <p:nvPr/>
          </p:nvSpPr>
          <p:spPr>
            <a:xfrm>
              <a:off x="1953550" y="4033325"/>
              <a:ext cx="47912" cy="31541"/>
            </a:xfrm>
            <a:custGeom>
              <a:rect b="b" l="l" r="r" t="t"/>
              <a:pathLst>
                <a:path extrusionOk="0" h="420" w="638">
                  <a:moveTo>
                    <a:pt x="1" y="0"/>
                  </a:moveTo>
                  <a:lnTo>
                    <a:pt x="1" y="420"/>
                  </a:lnTo>
                  <a:lnTo>
                    <a:pt x="637" y="420"/>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5" name="Google Shape;3115;p42"/>
            <p:cNvSpPr/>
            <p:nvPr/>
          </p:nvSpPr>
          <p:spPr>
            <a:xfrm>
              <a:off x="2198070" y="4033325"/>
              <a:ext cx="47912" cy="31541"/>
            </a:xfrm>
            <a:custGeom>
              <a:rect b="b" l="l" r="r" t="t"/>
              <a:pathLst>
                <a:path extrusionOk="0" h="420" w="638">
                  <a:moveTo>
                    <a:pt x="1" y="0"/>
                  </a:moveTo>
                  <a:lnTo>
                    <a:pt x="1" y="420"/>
                  </a:lnTo>
                  <a:lnTo>
                    <a:pt x="637" y="420"/>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6" name="Google Shape;3116;p42"/>
            <p:cNvSpPr/>
            <p:nvPr/>
          </p:nvSpPr>
          <p:spPr>
            <a:xfrm>
              <a:off x="1944914" y="3929014"/>
              <a:ext cx="310303" cy="81556"/>
            </a:xfrm>
            <a:custGeom>
              <a:rect b="b" l="l" r="r" t="t"/>
              <a:pathLst>
                <a:path extrusionOk="0" h="1086" w="4132">
                  <a:moveTo>
                    <a:pt x="810" y="275"/>
                  </a:moveTo>
                  <a:lnTo>
                    <a:pt x="810" y="543"/>
                  </a:lnTo>
                  <a:lnTo>
                    <a:pt x="543" y="543"/>
                  </a:lnTo>
                  <a:lnTo>
                    <a:pt x="543" y="275"/>
                  </a:lnTo>
                  <a:close/>
                  <a:moveTo>
                    <a:pt x="2619" y="275"/>
                  </a:moveTo>
                  <a:lnTo>
                    <a:pt x="2619" y="543"/>
                  </a:lnTo>
                  <a:lnTo>
                    <a:pt x="1505" y="543"/>
                  </a:lnTo>
                  <a:lnTo>
                    <a:pt x="1505" y="275"/>
                  </a:lnTo>
                  <a:close/>
                  <a:moveTo>
                    <a:pt x="3618" y="275"/>
                  </a:moveTo>
                  <a:lnTo>
                    <a:pt x="3618" y="543"/>
                  </a:lnTo>
                  <a:lnTo>
                    <a:pt x="3343" y="543"/>
                  </a:lnTo>
                  <a:lnTo>
                    <a:pt x="3343" y="275"/>
                  </a:lnTo>
                  <a:close/>
                  <a:moveTo>
                    <a:pt x="210" y="0"/>
                  </a:moveTo>
                  <a:cubicBezTo>
                    <a:pt x="152" y="0"/>
                    <a:pt x="87" y="29"/>
                    <a:pt x="58" y="65"/>
                  </a:cubicBezTo>
                  <a:cubicBezTo>
                    <a:pt x="0" y="94"/>
                    <a:pt x="0" y="152"/>
                    <a:pt x="0" y="210"/>
                  </a:cubicBezTo>
                  <a:lnTo>
                    <a:pt x="0" y="1085"/>
                  </a:lnTo>
                  <a:lnTo>
                    <a:pt x="1114" y="1085"/>
                  </a:lnTo>
                  <a:lnTo>
                    <a:pt x="1476" y="876"/>
                  </a:lnTo>
                  <a:lnTo>
                    <a:pt x="2619" y="876"/>
                  </a:lnTo>
                  <a:lnTo>
                    <a:pt x="2981" y="1085"/>
                  </a:lnTo>
                  <a:lnTo>
                    <a:pt x="4131" y="1085"/>
                  </a:lnTo>
                  <a:lnTo>
                    <a:pt x="4131" y="210"/>
                  </a:lnTo>
                  <a:cubicBezTo>
                    <a:pt x="4131" y="152"/>
                    <a:pt x="4095" y="94"/>
                    <a:pt x="4066" y="65"/>
                  </a:cubicBezTo>
                  <a:cubicBezTo>
                    <a:pt x="4008" y="29"/>
                    <a:pt x="3979" y="0"/>
                    <a:pt x="39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7" name="Google Shape;3117;p42"/>
            <p:cNvSpPr/>
            <p:nvPr/>
          </p:nvSpPr>
          <p:spPr>
            <a:xfrm>
              <a:off x="2218722" y="3876820"/>
              <a:ext cx="40853" cy="32142"/>
            </a:xfrm>
            <a:custGeom>
              <a:rect b="b" l="l" r="r" t="t"/>
              <a:pathLst>
                <a:path extrusionOk="0" h="428" w="544">
                  <a:moveTo>
                    <a:pt x="333" y="1"/>
                  </a:moveTo>
                  <a:lnTo>
                    <a:pt x="0" y="428"/>
                  </a:lnTo>
                  <a:lnTo>
                    <a:pt x="333" y="428"/>
                  </a:lnTo>
                  <a:lnTo>
                    <a:pt x="543" y="182"/>
                  </a:lnTo>
                  <a:lnTo>
                    <a:pt x="3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8" name="Google Shape;3118;p42"/>
            <p:cNvSpPr/>
            <p:nvPr/>
          </p:nvSpPr>
          <p:spPr>
            <a:xfrm>
              <a:off x="1937855" y="3876820"/>
              <a:ext cx="42956" cy="32142"/>
            </a:xfrm>
            <a:custGeom>
              <a:rect b="b" l="l" r="r" t="t"/>
              <a:pathLst>
                <a:path extrusionOk="0" h="428" w="572">
                  <a:moveTo>
                    <a:pt x="210" y="1"/>
                  </a:moveTo>
                  <a:lnTo>
                    <a:pt x="0" y="182"/>
                  </a:lnTo>
                  <a:lnTo>
                    <a:pt x="210" y="428"/>
                  </a:lnTo>
                  <a:lnTo>
                    <a:pt x="572" y="428"/>
                  </a:lnTo>
                  <a:lnTo>
                    <a:pt x="2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9" name="Google Shape;3119;p42"/>
            <p:cNvSpPr/>
            <p:nvPr/>
          </p:nvSpPr>
          <p:spPr>
            <a:xfrm>
              <a:off x="1980736" y="3831762"/>
              <a:ext cx="238059" cy="77200"/>
            </a:xfrm>
            <a:custGeom>
              <a:rect b="b" l="l" r="r" t="t"/>
              <a:pathLst>
                <a:path extrusionOk="0" h="1028" w="3170">
                  <a:moveTo>
                    <a:pt x="275" y="0"/>
                  </a:moveTo>
                  <a:lnTo>
                    <a:pt x="1" y="1028"/>
                  </a:lnTo>
                  <a:lnTo>
                    <a:pt x="3169" y="1028"/>
                  </a:lnTo>
                  <a:lnTo>
                    <a:pt x="28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120" name="Google Shape;3120;p42"/>
          <p:cNvGrpSpPr/>
          <p:nvPr/>
        </p:nvGrpSpPr>
        <p:grpSpPr>
          <a:xfrm>
            <a:off x="1425105" y="1379128"/>
            <a:ext cx="321718" cy="283195"/>
            <a:chOff x="1937855" y="2790151"/>
            <a:chExt cx="321718" cy="283195"/>
          </a:xfrm>
        </p:grpSpPr>
        <p:sp>
          <p:nvSpPr>
            <p:cNvPr id="3121" name="Google Shape;3121;p42"/>
            <p:cNvSpPr/>
            <p:nvPr/>
          </p:nvSpPr>
          <p:spPr>
            <a:xfrm>
              <a:off x="2100818" y="2892284"/>
              <a:ext cx="108741" cy="38675"/>
            </a:xfrm>
            <a:custGeom>
              <a:rect b="b" l="l" r="r" t="t"/>
              <a:pathLst>
                <a:path extrusionOk="0" h="515" w="1448">
                  <a:moveTo>
                    <a:pt x="0" y="1"/>
                  </a:moveTo>
                  <a:lnTo>
                    <a:pt x="0" y="515"/>
                  </a:lnTo>
                  <a:lnTo>
                    <a:pt x="1447" y="515"/>
                  </a:lnTo>
                  <a:lnTo>
                    <a:pt x="1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22" name="Google Shape;3122;p42"/>
            <p:cNvSpPr/>
            <p:nvPr/>
          </p:nvSpPr>
          <p:spPr>
            <a:xfrm>
              <a:off x="1937855" y="2842344"/>
              <a:ext cx="321718" cy="201637"/>
            </a:xfrm>
            <a:custGeom>
              <a:rect b="b" l="l" r="r" t="t"/>
              <a:pathLst>
                <a:path extrusionOk="0" h="2685" w="4284">
                  <a:moveTo>
                    <a:pt x="1056" y="485"/>
                  </a:moveTo>
                  <a:lnTo>
                    <a:pt x="1056" y="789"/>
                  </a:lnTo>
                  <a:lnTo>
                    <a:pt x="1360" y="789"/>
                  </a:lnTo>
                  <a:lnTo>
                    <a:pt x="1360" y="1057"/>
                  </a:lnTo>
                  <a:lnTo>
                    <a:pt x="1056" y="1057"/>
                  </a:lnTo>
                  <a:lnTo>
                    <a:pt x="1056" y="1361"/>
                  </a:lnTo>
                  <a:lnTo>
                    <a:pt x="789" y="1361"/>
                  </a:lnTo>
                  <a:lnTo>
                    <a:pt x="789" y="1057"/>
                  </a:lnTo>
                  <a:lnTo>
                    <a:pt x="485" y="1057"/>
                  </a:lnTo>
                  <a:lnTo>
                    <a:pt x="485" y="789"/>
                  </a:lnTo>
                  <a:lnTo>
                    <a:pt x="789" y="789"/>
                  </a:lnTo>
                  <a:lnTo>
                    <a:pt x="789" y="485"/>
                  </a:lnTo>
                  <a:close/>
                  <a:moveTo>
                    <a:pt x="0" y="0"/>
                  </a:moveTo>
                  <a:lnTo>
                    <a:pt x="0" y="2685"/>
                  </a:lnTo>
                  <a:lnTo>
                    <a:pt x="275" y="2685"/>
                  </a:lnTo>
                  <a:cubicBezTo>
                    <a:pt x="275" y="2381"/>
                    <a:pt x="543" y="2113"/>
                    <a:pt x="875" y="2113"/>
                  </a:cubicBezTo>
                  <a:cubicBezTo>
                    <a:pt x="1179" y="2113"/>
                    <a:pt x="1447" y="2381"/>
                    <a:pt x="1447" y="2685"/>
                  </a:cubicBezTo>
                  <a:lnTo>
                    <a:pt x="2807" y="2685"/>
                  </a:lnTo>
                  <a:cubicBezTo>
                    <a:pt x="2807" y="2381"/>
                    <a:pt x="3075" y="2113"/>
                    <a:pt x="3379" y="2113"/>
                  </a:cubicBezTo>
                  <a:cubicBezTo>
                    <a:pt x="3712" y="2113"/>
                    <a:pt x="3979" y="2381"/>
                    <a:pt x="3979" y="2685"/>
                  </a:cubicBezTo>
                  <a:lnTo>
                    <a:pt x="4283" y="2685"/>
                  </a:lnTo>
                  <a:lnTo>
                    <a:pt x="4283" y="2142"/>
                  </a:lnTo>
                  <a:cubicBezTo>
                    <a:pt x="4283" y="1932"/>
                    <a:pt x="4225" y="1780"/>
                    <a:pt x="4131" y="1628"/>
                  </a:cubicBezTo>
                  <a:cubicBezTo>
                    <a:pt x="4073" y="1541"/>
                    <a:pt x="4008" y="1476"/>
                    <a:pt x="3950" y="1447"/>
                  </a:cubicBezTo>
                  <a:lnTo>
                    <a:pt x="1903" y="1447"/>
                  </a:lnTo>
                  <a:lnTo>
                    <a:pt x="1903" y="427"/>
                  </a:lnTo>
                  <a:lnTo>
                    <a:pt x="3285" y="427"/>
                  </a:lnTo>
                  <a:lnTo>
                    <a:pt x="31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23" name="Google Shape;3123;p42"/>
            <p:cNvSpPr/>
            <p:nvPr/>
          </p:nvSpPr>
          <p:spPr>
            <a:xfrm>
              <a:off x="2073632" y="2790151"/>
              <a:ext cx="56624" cy="34320"/>
            </a:xfrm>
            <a:custGeom>
              <a:rect b="b" l="l" r="r" t="t"/>
              <a:pathLst>
                <a:path extrusionOk="0" h="457" w="754">
                  <a:moveTo>
                    <a:pt x="362" y="1"/>
                  </a:moveTo>
                  <a:cubicBezTo>
                    <a:pt x="182" y="37"/>
                    <a:pt x="1" y="182"/>
                    <a:pt x="1" y="399"/>
                  </a:cubicBezTo>
                  <a:lnTo>
                    <a:pt x="1" y="457"/>
                  </a:lnTo>
                  <a:lnTo>
                    <a:pt x="753" y="457"/>
                  </a:lnTo>
                  <a:lnTo>
                    <a:pt x="753" y="399"/>
                  </a:lnTo>
                  <a:cubicBezTo>
                    <a:pt x="753" y="182"/>
                    <a:pt x="572"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24" name="Google Shape;3124;p42"/>
            <p:cNvSpPr/>
            <p:nvPr/>
          </p:nvSpPr>
          <p:spPr>
            <a:xfrm>
              <a:off x="1976380" y="3021078"/>
              <a:ext cx="52268" cy="52268"/>
            </a:xfrm>
            <a:custGeom>
              <a:rect b="b" l="l" r="r" t="t"/>
              <a:pathLst>
                <a:path extrusionOk="0" h="696" w="696">
                  <a:moveTo>
                    <a:pt x="362" y="1"/>
                  </a:moveTo>
                  <a:cubicBezTo>
                    <a:pt x="153" y="1"/>
                    <a:pt x="1" y="153"/>
                    <a:pt x="1" y="333"/>
                  </a:cubicBezTo>
                  <a:cubicBezTo>
                    <a:pt x="1" y="514"/>
                    <a:pt x="153" y="695"/>
                    <a:pt x="362" y="695"/>
                  </a:cubicBezTo>
                  <a:cubicBezTo>
                    <a:pt x="543" y="695"/>
                    <a:pt x="695" y="514"/>
                    <a:pt x="695" y="333"/>
                  </a:cubicBezTo>
                  <a:cubicBezTo>
                    <a:pt x="695" y="153"/>
                    <a:pt x="543"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25" name="Google Shape;3125;p42"/>
            <p:cNvSpPr/>
            <p:nvPr/>
          </p:nvSpPr>
          <p:spPr>
            <a:xfrm>
              <a:off x="2166529" y="3021078"/>
              <a:ext cx="52268" cy="52268"/>
            </a:xfrm>
            <a:custGeom>
              <a:rect b="b" l="l" r="r" t="t"/>
              <a:pathLst>
                <a:path extrusionOk="0" h="696" w="696">
                  <a:moveTo>
                    <a:pt x="334" y="1"/>
                  </a:moveTo>
                  <a:cubicBezTo>
                    <a:pt x="153" y="1"/>
                    <a:pt x="1" y="153"/>
                    <a:pt x="1" y="333"/>
                  </a:cubicBezTo>
                  <a:cubicBezTo>
                    <a:pt x="1" y="514"/>
                    <a:pt x="153" y="695"/>
                    <a:pt x="334" y="695"/>
                  </a:cubicBezTo>
                  <a:cubicBezTo>
                    <a:pt x="544" y="695"/>
                    <a:pt x="695" y="514"/>
                    <a:pt x="695" y="333"/>
                  </a:cubicBezTo>
                  <a:cubicBezTo>
                    <a:pt x="695" y="153"/>
                    <a:pt x="544"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9" name="Shape 3129"/>
        <p:cNvGrpSpPr/>
        <p:nvPr/>
      </p:nvGrpSpPr>
      <p:grpSpPr>
        <a:xfrm>
          <a:off x="0" y="0"/>
          <a:ext cx="0" cy="0"/>
          <a:chOff x="0" y="0"/>
          <a:chExt cx="0" cy="0"/>
        </a:xfrm>
      </p:grpSpPr>
      <p:sp>
        <p:nvSpPr>
          <p:cNvPr id="3130" name="Google Shape;3130;p43"/>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a:t>
            </a:r>
            <a:r>
              <a:rPr lang="en"/>
              <a:t>rganizational chart</a:t>
            </a:r>
            <a:endParaRPr/>
          </a:p>
        </p:txBody>
      </p:sp>
      <p:sp>
        <p:nvSpPr>
          <p:cNvPr id="3131" name="Google Shape;3131;p43"/>
          <p:cNvSpPr txBox="1"/>
          <p:nvPr/>
        </p:nvSpPr>
        <p:spPr>
          <a:xfrm>
            <a:off x="3899335" y="1085450"/>
            <a:ext cx="13455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Sun</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CEO</a:t>
            </a:r>
            <a:endParaRPr sz="1000">
              <a:solidFill>
                <a:schemeClr val="dk1"/>
              </a:solidFill>
              <a:latin typeface="DM Sans"/>
              <a:ea typeface="DM Sans"/>
              <a:cs typeface="DM Sans"/>
              <a:sym typeface="DM Sans"/>
            </a:endParaRPr>
          </a:p>
        </p:txBody>
      </p:sp>
      <p:sp>
        <p:nvSpPr>
          <p:cNvPr id="3132" name="Google Shape;3132;p43"/>
          <p:cNvSpPr txBox="1"/>
          <p:nvPr/>
        </p:nvSpPr>
        <p:spPr>
          <a:xfrm>
            <a:off x="2354296" y="1717216"/>
            <a:ext cx="13434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Jupiter</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Department Head</a:t>
            </a:r>
            <a:endParaRPr sz="1000">
              <a:solidFill>
                <a:schemeClr val="dk1"/>
              </a:solidFill>
              <a:latin typeface="DM Sans"/>
              <a:ea typeface="DM Sans"/>
              <a:cs typeface="DM Sans"/>
              <a:sym typeface="DM Sans"/>
            </a:endParaRPr>
          </a:p>
        </p:txBody>
      </p:sp>
      <p:sp>
        <p:nvSpPr>
          <p:cNvPr id="3133" name="Google Shape;3133;p43"/>
          <p:cNvSpPr txBox="1"/>
          <p:nvPr/>
        </p:nvSpPr>
        <p:spPr>
          <a:xfrm>
            <a:off x="5446469" y="1717216"/>
            <a:ext cx="13434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Neptune</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Department Head</a:t>
            </a:r>
            <a:endParaRPr sz="1000">
              <a:solidFill>
                <a:schemeClr val="dk1"/>
              </a:solidFill>
              <a:latin typeface="DM Sans"/>
              <a:ea typeface="DM Sans"/>
              <a:cs typeface="DM Sans"/>
              <a:sym typeface="DM Sans"/>
            </a:endParaRPr>
          </a:p>
        </p:txBody>
      </p:sp>
      <p:sp>
        <p:nvSpPr>
          <p:cNvPr id="3134" name="Google Shape;3134;p43"/>
          <p:cNvSpPr txBox="1"/>
          <p:nvPr/>
        </p:nvSpPr>
        <p:spPr>
          <a:xfrm>
            <a:off x="6267984" y="2768450"/>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Mars</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Manager</a:t>
            </a:r>
            <a:endParaRPr b="1" sz="1000">
              <a:solidFill>
                <a:schemeClr val="dk1"/>
              </a:solidFill>
              <a:latin typeface="DM Sans"/>
              <a:ea typeface="DM Sans"/>
              <a:cs typeface="DM Sans"/>
              <a:sym typeface="DM Sans"/>
            </a:endParaRPr>
          </a:p>
        </p:txBody>
      </p:sp>
      <p:sp>
        <p:nvSpPr>
          <p:cNvPr id="3135" name="Google Shape;3135;p43"/>
          <p:cNvSpPr txBox="1"/>
          <p:nvPr/>
        </p:nvSpPr>
        <p:spPr>
          <a:xfrm>
            <a:off x="4791590" y="2768450"/>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Venus</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Manager</a:t>
            </a:r>
            <a:endParaRPr b="1" sz="1000">
              <a:solidFill>
                <a:schemeClr val="dk1"/>
              </a:solidFill>
              <a:latin typeface="DM Sans"/>
              <a:ea typeface="DM Sans"/>
              <a:cs typeface="DM Sans"/>
              <a:sym typeface="DM Sans"/>
            </a:endParaRPr>
          </a:p>
        </p:txBody>
      </p:sp>
      <p:sp>
        <p:nvSpPr>
          <p:cNvPr id="3136" name="Google Shape;3136;p43"/>
          <p:cNvSpPr txBox="1"/>
          <p:nvPr/>
        </p:nvSpPr>
        <p:spPr>
          <a:xfrm>
            <a:off x="3175810" y="2768450"/>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Earth</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Manager</a:t>
            </a:r>
            <a:endParaRPr b="1" sz="1000">
              <a:solidFill>
                <a:schemeClr val="dk1"/>
              </a:solidFill>
              <a:latin typeface="DM Sans"/>
              <a:ea typeface="DM Sans"/>
              <a:cs typeface="DM Sans"/>
              <a:sym typeface="DM Sans"/>
            </a:endParaRPr>
          </a:p>
        </p:txBody>
      </p:sp>
      <p:sp>
        <p:nvSpPr>
          <p:cNvPr id="3137" name="Google Shape;3137;p43"/>
          <p:cNvSpPr txBox="1"/>
          <p:nvPr/>
        </p:nvSpPr>
        <p:spPr>
          <a:xfrm>
            <a:off x="1699416" y="2768450"/>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Saturn</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Manager</a:t>
            </a:r>
            <a:endParaRPr sz="1000">
              <a:solidFill>
                <a:schemeClr val="dk1"/>
              </a:solidFill>
              <a:latin typeface="DM Sans"/>
              <a:ea typeface="DM Sans"/>
              <a:cs typeface="DM Sans"/>
              <a:sym typeface="DM Sans"/>
            </a:endParaRPr>
          </a:p>
        </p:txBody>
      </p:sp>
      <p:sp>
        <p:nvSpPr>
          <p:cNvPr id="3138" name="Google Shape;3138;p43"/>
          <p:cNvSpPr txBox="1"/>
          <p:nvPr/>
        </p:nvSpPr>
        <p:spPr>
          <a:xfrm>
            <a:off x="5462419" y="3895883"/>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Triton</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Employee</a:t>
            </a:r>
            <a:endParaRPr b="1" sz="1000">
              <a:solidFill>
                <a:schemeClr val="dk1"/>
              </a:solidFill>
              <a:latin typeface="DM Sans"/>
              <a:ea typeface="DM Sans"/>
              <a:cs typeface="DM Sans"/>
              <a:sym typeface="DM Sans"/>
            </a:endParaRPr>
          </a:p>
        </p:txBody>
      </p:sp>
      <p:sp>
        <p:nvSpPr>
          <p:cNvPr id="3139" name="Google Shape;3139;p43"/>
          <p:cNvSpPr txBox="1"/>
          <p:nvPr/>
        </p:nvSpPr>
        <p:spPr>
          <a:xfrm>
            <a:off x="3986025" y="3895883"/>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Titan</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Employee</a:t>
            </a:r>
            <a:endParaRPr b="1" sz="1000">
              <a:solidFill>
                <a:schemeClr val="dk1"/>
              </a:solidFill>
              <a:latin typeface="DM Sans"/>
              <a:ea typeface="DM Sans"/>
              <a:cs typeface="DM Sans"/>
              <a:sym typeface="DM Sans"/>
            </a:endParaRPr>
          </a:p>
        </p:txBody>
      </p:sp>
      <p:sp>
        <p:nvSpPr>
          <p:cNvPr id="3140" name="Google Shape;3140;p43"/>
          <p:cNvSpPr txBox="1"/>
          <p:nvPr/>
        </p:nvSpPr>
        <p:spPr>
          <a:xfrm>
            <a:off x="2504981" y="3895883"/>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Mercury</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Employee</a:t>
            </a:r>
            <a:endParaRPr b="1" sz="1000">
              <a:solidFill>
                <a:schemeClr val="dk1"/>
              </a:solidFill>
              <a:latin typeface="DM Sans"/>
              <a:ea typeface="DM Sans"/>
              <a:cs typeface="DM Sans"/>
              <a:sym typeface="DM Sans"/>
            </a:endParaRPr>
          </a:p>
        </p:txBody>
      </p:sp>
      <p:sp>
        <p:nvSpPr>
          <p:cNvPr id="3141" name="Google Shape;3141;p43"/>
          <p:cNvSpPr txBox="1"/>
          <p:nvPr/>
        </p:nvSpPr>
        <p:spPr>
          <a:xfrm>
            <a:off x="1028588" y="3895883"/>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Moon</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Employee</a:t>
            </a:r>
            <a:endParaRPr sz="1000">
              <a:solidFill>
                <a:schemeClr val="dk1"/>
              </a:solidFill>
              <a:latin typeface="DM Sans"/>
              <a:ea typeface="DM Sans"/>
              <a:cs typeface="DM Sans"/>
              <a:sym typeface="DM Sans"/>
            </a:endParaRPr>
          </a:p>
        </p:txBody>
      </p:sp>
      <p:sp>
        <p:nvSpPr>
          <p:cNvPr id="3142" name="Google Shape;3142;p43"/>
          <p:cNvSpPr txBox="1"/>
          <p:nvPr/>
        </p:nvSpPr>
        <p:spPr>
          <a:xfrm>
            <a:off x="6938812" y="3895883"/>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Callisto</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Employee</a:t>
            </a:r>
            <a:endParaRPr b="1" sz="1000">
              <a:solidFill>
                <a:schemeClr val="dk1"/>
              </a:solidFill>
              <a:latin typeface="DM Sans"/>
              <a:ea typeface="DM Sans"/>
              <a:cs typeface="DM Sans"/>
              <a:sym typeface="DM Sans"/>
            </a:endParaRPr>
          </a:p>
        </p:txBody>
      </p:sp>
      <p:sp>
        <p:nvSpPr>
          <p:cNvPr id="3143" name="Google Shape;3143;p43"/>
          <p:cNvSpPr/>
          <p:nvPr/>
        </p:nvSpPr>
        <p:spPr>
          <a:xfrm>
            <a:off x="2921138" y="2247200"/>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3"/>
          <p:cNvSpPr/>
          <p:nvPr/>
        </p:nvSpPr>
        <p:spPr>
          <a:xfrm>
            <a:off x="6013313" y="2247200"/>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3"/>
          <p:cNvSpPr/>
          <p:nvPr/>
        </p:nvSpPr>
        <p:spPr>
          <a:xfrm>
            <a:off x="4467225" y="17977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3"/>
          <p:cNvSpPr/>
          <p:nvPr/>
        </p:nvSpPr>
        <p:spPr>
          <a:xfrm>
            <a:off x="5275038" y="3374619"/>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3"/>
          <p:cNvSpPr/>
          <p:nvPr/>
        </p:nvSpPr>
        <p:spPr>
          <a:xfrm>
            <a:off x="2182863" y="3374619"/>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48" name="Google Shape;3148;p43"/>
          <p:cNvCxnSpPr>
            <a:stCxn id="3131" idx="2"/>
            <a:endCxn id="3145" idx="0"/>
          </p:cNvCxnSpPr>
          <p:nvPr/>
        </p:nvCxnSpPr>
        <p:spPr>
          <a:xfrm>
            <a:off x="4572085" y="1456250"/>
            <a:ext cx="0" cy="341400"/>
          </a:xfrm>
          <a:prstGeom prst="straightConnector1">
            <a:avLst/>
          </a:prstGeom>
          <a:noFill/>
          <a:ln cap="flat" cmpd="sng" w="9525">
            <a:solidFill>
              <a:schemeClr val="dk1"/>
            </a:solidFill>
            <a:prstDash val="solid"/>
            <a:round/>
            <a:headEnd len="med" w="med" type="none"/>
            <a:tailEnd len="med" w="med" type="none"/>
          </a:ln>
        </p:spPr>
      </p:cxnSp>
      <p:cxnSp>
        <p:nvCxnSpPr>
          <p:cNvPr id="3149" name="Google Shape;3149;p43"/>
          <p:cNvCxnSpPr>
            <a:stCxn id="3132" idx="2"/>
            <a:endCxn id="3143" idx="0"/>
          </p:cNvCxnSpPr>
          <p:nvPr/>
        </p:nvCxnSpPr>
        <p:spPr>
          <a:xfrm>
            <a:off x="3025996" y="2088016"/>
            <a:ext cx="0" cy="159300"/>
          </a:xfrm>
          <a:prstGeom prst="straightConnector1">
            <a:avLst/>
          </a:prstGeom>
          <a:noFill/>
          <a:ln cap="flat" cmpd="sng" w="9525">
            <a:solidFill>
              <a:schemeClr val="dk1"/>
            </a:solidFill>
            <a:prstDash val="solid"/>
            <a:round/>
            <a:headEnd len="med" w="med" type="none"/>
            <a:tailEnd len="med" w="med" type="none"/>
          </a:ln>
        </p:spPr>
      </p:cxnSp>
      <p:cxnSp>
        <p:nvCxnSpPr>
          <p:cNvPr id="3150" name="Google Shape;3150;p43"/>
          <p:cNvCxnSpPr>
            <a:stCxn id="3133" idx="2"/>
            <a:endCxn id="3144" idx="0"/>
          </p:cNvCxnSpPr>
          <p:nvPr/>
        </p:nvCxnSpPr>
        <p:spPr>
          <a:xfrm>
            <a:off x="6118169" y="2088016"/>
            <a:ext cx="0" cy="159300"/>
          </a:xfrm>
          <a:prstGeom prst="straightConnector1">
            <a:avLst/>
          </a:prstGeom>
          <a:noFill/>
          <a:ln cap="flat" cmpd="sng" w="9525">
            <a:solidFill>
              <a:schemeClr val="dk1"/>
            </a:solidFill>
            <a:prstDash val="solid"/>
            <a:round/>
            <a:headEnd len="med" w="med" type="none"/>
            <a:tailEnd len="med" w="med" type="none"/>
          </a:ln>
        </p:spPr>
      </p:cxnSp>
      <p:cxnSp>
        <p:nvCxnSpPr>
          <p:cNvPr id="3151" name="Google Shape;3151;p43"/>
          <p:cNvCxnSpPr>
            <a:stCxn id="3145" idx="1"/>
            <a:endCxn id="3132" idx="3"/>
          </p:cNvCxnSpPr>
          <p:nvPr/>
        </p:nvCxnSpPr>
        <p:spPr>
          <a:xfrm flipH="1">
            <a:off x="3697725" y="1902625"/>
            <a:ext cx="769500" cy="6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3152" name="Google Shape;3152;p43"/>
          <p:cNvCxnSpPr>
            <a:stCxn id="3145" idx="3"/>
            <a:endCxn id="3133" idx="1"/>
          </p:cNvCxnSpPr>
          <p:nvPr/>
        </p:nvCxnSpPr>
        <p:spPr>
          <a:xfrm>
            <a:off x="4676925" y="1902625"/>
            <a:ext cx="769500" cy="600"/>
          </a:xfrm>
          <a:prstGeom prst="bentConnector3">
            <a:avLst>
              <a:gd fmla="val 50003" name="adj1"/>
            </a:avLst>
          </a:prstGeom>
          <a:noFill/>
          <a:ln cap="flat" cmpd="sng" w="9525">
            <a:solidFill>
              <a:schemeClr val="dk1"/>
            </a:solidFill>
            <a:prstDash val="solid"/>
            <a:round/>
            <a:headEnd len="med" w="med" type="none"/>
            <a:tailEnd len="med" w="med" type="none"/>
          </a:ln>
        </p:spPr>
      </p:cxnSp>
      <p:cxnSp>
        <p:nvCxnSpPr>
          <p:cNvPr id="3153" name="Google Shape;3153;p43"/>
          <p:cNvCxnSpPr>
            <a:stCxn id="3143" idx="2"/>
            <a:endCxn id="3137" idx="0"/>
          </p:cNvCxnSpPr>
          <p:nvPr/>
        </p:nvCxnSpPr>
        <p:spPr>
          <a:xfrm rot="5400000">
            <a:off x="2501138" y="2243450"/>
            <a:ext cx="311400" cy="738300"/>
          </a:xfrm>
          <a:prstGeom prst="bentConnector3">
            <a:avLst>
              <a:gd fmla="val 50024" name="adj1"/>
            </a:avLst>
          </a:prstGeom>
          <a:noFill/>
          <a:ln cap="flat" cmpd="sng" w="9525">
            <a:solidFill>
              <a:schemeClr val="dk1"/>
            </a:solidFill>
            <a:prstDash val="solid"/>
            <a:round/>
            <a:headEnd len="med" w="med" type="none"/>
            <a:tailEnd len="med" w="med" type="none"/>
          </a:ln>
        </p:spPr>
      </p:cxnSp>
      <p:cxnSp>
        <p:nvCxnSpPr>
          <p:cNvPr id="3154" name="Google Shape;3154;p43"/>
          <p:cNvCxnSpPr>
            <a:stCxn id="3143" idx="2"/>
            <a:endCxn id="3136" idx="0"/>
          </p:cNvCxnSpPr>
          <p:nvPr/>
        </p:nvCxnSpPr>
        <p:spPr>
          <a:xfrm flipH="1" rot="-5400000">
            <a:off x="3239288" y="2243600"/>
            <a:ext cx="311400" cy="738000"/>
          </a:xfrm>
          <a:prstGeom prst="bentConnector3">
            <a:avLst>
              <a:gd fmla="val 50024" name="adj1"/>
            </a:avLst>
          </a:prstGeom>
          <a:noFill/>
          <a:ln cap="flat" cmpd="sng" w="9525">
            <a:solidFill>
              <a:schemeClr val="dk1"/>
            </a:solidFill>
            <a:prstDash val="solid"/>
            <a:round/>
            <a:headEnd len="med" w="med" type="none"/>
            <a:tailEnd len="med" w="med" type="none"/>
          </a:ln>
        </p:spPr>
      </p:cxnSp>
      <p:cxnSp>
        <p:nvCxnSpPr>
          <p:cNvPr id="3155" name="Google Shape;3155;p43"/>
          <p:cNvCxnSpPr>
            <a:stCxn id="3144" idx="2"/>
            <a:endCxn id="3135" idx="0"/>
          </p:cNvCxnSpPr>
          <p:nvPr/>
        </p:nvCxnSpPr>
        <p:spPr>
          <a:xfrm rot="5400000">
            <a:off x="5593313" y="2243450"/>
            <a:ext cx="311400" cy="738300"/>
          </a:xfrm>
          <a:prstGeom prst="bentConnector3">
            <a:avLst>
              <a:gd fmla="val 50024" name="adj1"/>
            </a:avLst>
          </a:prstGeom>
          <a:noFill/>
          <a:ln cap="flat" cmpd="sng" w="9525">
            <a:solidFill>
              <a:schemeClr val="dk1"/>
            </a:solidFill>
            <a:prstDash val="solid"/>
            <a:round/>
            <a:headEnd len="med" w="med" type="none"/>
            <a:tailEnd len="med" w="med" type="none"/>
          </a:ln>
        </p:spPr>
      </p:cxnSp>
      <p:cxnSp>
        <p:nvCxnSpPr>
          <p:cNvPr id="3156" name="Google Shape;3156;p43"/>
          <p:cNvCxnSpPr>
            <a:stCxn id="3144" idx="2"/>
            <a:endCxn id="3134" idx="0"/>
          </p:cNvCxnSpPr>
          <p:nvPr/>
        </p:nvCxnSpPr>
        <p:spPr>
          <a:xfrm flipH="1" rot="-5400000">
            <a:off x="6331463" y="2243600"/>
            <a:ext cx="311400" cy="738000"/>
          </a:xfrm>
          <a:prstGeom prst="bentConnector3">
            <a:avLst>
              <a:gd fmla="val 50024" name="adj1"/>
            </a:avLst>
          </a:prstGeom>
          <a:noFill/>
          <a:ln cap="flat" cmpd="sng" w="9525">
            <a:solidFill>
              <a:schemeClr val="dk1"/>
            </a:solidFill>
            <a:prstDash val="solid"/>
            <a:round/>
            <a:headEnd len="med" w="med" type="none"/>
            <a:tailEnd len="med" w="med" type="none"/>
          </a:ln>
        </p:spPr>
      </p:cxnSp>
      <p:cxnSp>
        <p:nvCxnSpPr>
          <p:cNvPr id="3157" name="Google Shape;3157;p43"/>
          <p:cNvCxnSpPr>
            <a:stCxn id="3147" idx="2"/>
            <a:endCxn id="3141" idx="0"/>
          </p:cNvCxnSpPr>
          <p:nvPr/>
        </p:nvCxnSpPr>
        <p:spPr>
          <a:xfrm rot="5400000">
            <a:off x="1796463" y="3404769"/>
            <a:ext cx="311700" cy="670800"/>
          </a:xfrm>
          <a:prstGeom prst="bentConnector3">
            <a:avLst>
              <a:gd fmla="val 49978" name="adj1"/>
            </a:avLst>
          </a:prstGeom>
          <a:noFill/>
          <a:ln cap="flat" cmpd="sng" w="9525">
            <a:solidFill>
              <a:schemeClr val="dk1"/>
            </a:solidFill>
            <a:prstDash val="solid"/>
            <a:round/>
            <a:headEnd len="med" w="med" type="none"/>
            <a:tailEnd len="med" w="med" type="none"/>
          </a:ln>
        </p:spPr>
      </p:cxnSp>
      <p:cxnSp>
        <p:nvCxnSpPr>
          <p:cNvPr id="3158" name="Google Shape;3158;p43"/>
          <p:cNvCxnSpPr>
            <a:stCxn id="3147" idx="2"/>
            <a:endCxn id="3140" idx="0"/>
          </p:cNvCxnSpPr>
          <p:nvPr/>
        </p:nvCxnSpPr>
        <p:spPr>
          <a:xfrm flipH="1" rot="-5400000">
            <a:off x="2534613" y="3337419"/>
            <a:ext cx="311700" cy="805500"/>
          </a:xfrm>
          <a:prstGeom prst="bentConnector3">
            <a:avLst>
              <a:gd fmla="val 49978" name="adj1"/>
            </a:avLst>
          </a:prstGeom>
          <a:noFill/>
          <a:ln cap="flat" cmpd="sng" w="9525">
            <a:solidFill>
              <a:schemeClr val="dk1"/>
            </a:solidFill>
            <a:prstDash val="solid"/>
            <a:round/>
            <a:headEnd len="med" w="med" type="none"/>
            <a:tailEnd len="med" w="med" type="none"/>
          </a:ln>
        </p:spPr>
      </p:cxnSp>
      <p:cxnSp>
        <p:nvCxnSpPr>
          <p:cNvPr id="3159" name="Google Shape;3159;p43"/>
          <p:cNvCxnSpPr>
            <a:stCxn id="3146" idx="2"/>
            <a:endCxn id="3139" idx="0"/>
          </p:cNvCxnSpPr>
          <p:nvPr/>
        </p:nvCxnSpPr>
        <p:spPr>
          <a:xfrm rot="5400000">
            <a:off x="4821288" y="3337419"/>
            <a:ext cx="311700" cy="805500"/>
          </a:xfrm>
          <a:prstGeom prst="bentConnector3">
            <a:avLst>
              <a:gd fmla="val 49978" name="adj1"/>
            </a:avLst>
          </a:prstGeom>
          <a:noFill/>
          <a:ln cap="flat" cmpd="sng" w="9525">
            <a:solidFill>
              <a:schemeClr val="dk1"/>
            </a:solidFill>
            <a:prstDash val="solid"/>
            <a:round/>
            <a:headEnd len="med" w="med" type="none"/>
            <a:tailEnd len="med" w="med" type="none"/>
          </a:ln>
        </p:spPr>
      </p:cxnSp>
      <p:cxnSp>
        <p:nvCxnSpPr>
          <p:cNvPr id="3160" name="Google Shape;3160;p43"/>
          <p:cNvCxnSpPr>
            <a:stCxn id="3146" idx="2"/>
            <a:endCxn id="3138" idx="0"/>
          </p:cNvCxnSpPr>
          <p:nvPr/>
        </p:nvCxnSpPr>
        <p:spPr>
          <a:xfrm flipH="1" rot="-5400000">
            <a:off x="5559438" y="3404769"/>
            <a:ext cx="311700" cy="670800"/>
          </a:xfrm>
          <a:prstGeom prst="bentConnector3">
            <a:avLst>
              <a:gd fmla="val 49978" name="adj1"/>
            </a:avLst>
          </a:prstGeom>
          <a:noFill/>
          <a:ln cap="flat" cmpd="sng" w="9525">
            <a:solidFill>
              <a:schemeClr val="dk1"/>
            </a:solidFill>
            <a:prstDash val="solid"/>
            <a:round/>
            <a:headEnd len="med" w="med" type="none"/>
            <a:tailEnd len="med" w="med" type="none"/>
          </a:ln>
        </p:spPr>
      </p:cxnSp>
      <p:cxnSp>
        <p:nvCxnSpPr>
          <p:cNvPr id="3161" name="Google Shape;3161;p43"/>
          <p:cNvCxnSpPr>
            <a:stCxn id="3146" idx="2"/>
            <a:endCxn id="3142" idx="0"/>
          </p:cNvCxnSpPr>
          <p:nvPr/>
        </p:nvCxnSpPr>
        <p:spPr>
          <a:xfrm flipH="1" rot="-5400000">
            <a:off x="6297588" y="2666619"/>
            <a:ext cx="311700" cy="2147100"/>
          </a:xfrm>
          <a:prstGeom prst="bentConnector3">
            <a:avLst>
              <a:gd fmla="val 49978" name="adj1"/>
            </a:avLst>
          </a:prstGeom>
          <a:noFill/>
          <a:ln cap="flat" cmpd="sng" w="9525">
            <a:solidFill>
              <a:schemeClr val="dk1"/>
            </a:solidFill>
            <a:prstDash val="solid"/>
            <a:round/>
            <a:headEnd len="med" w="med" type="none"/>
            <a:tailEnd len="med" w="med" type="none"/>
          </a:ln>
        </p:spPr>
      </p:cxnSp>
      <p:cxnSp>
        <p:nvCxnSpPr>
          <p:cNvPr id="3162" name="Google Shape;3162;p43"/>
          <p:cNvCxnSpPr>
            <a:stCxn id="3137" idx="2"/>
            <a:endCxn id="3147" idx="0"/>
          </p:cNvCxnSpPr>
          <p:nvPr/>
        </p:nvCxnSpPr>
        <p:spPr>
          <a:xfrm>
            <a:off x="2287716" y="3139250"/>
            <a:ext cx="0" cy="235500"/>
          </a:xfrm>
          <a:prstGeom prst="straightConnector1">
            <a:avLst/>
          </a:prstGeom>
          <a:noFill/>
          <a:ln cap="flat" cmpd="sng" w="9525">
            <a:solidFill>
              <a:schemeClr val="dk1"/>
            </a:solidFill>
            <a:prstDash val="solid"/>
            <a:round/>
            <a:headEnd len="med" w="med" type="none"/>
            <a:tailEnd len="med" w="med" type="none"/>
          </a:ln>
        </p:spPr>
      </p:cxnSp>
      <p:cxnSp>
        <p:nvCxnSpPr>
          <p:cNvPr id="3163" name="Google Shape;3163;p43"/>
          <p:cNvCxnSpPr>
            <a:stCxn id="3135" idx="2"/>
            <a:endCxn id="3146" idx="0"/>
          </p:cNvCxnSpPr>
          <p:nvPr/>
        </p:nvCxnSpPr>
        <p:spPr>
          <a:xfrm>
            <a:off x="5379890" y="3139250"/>
            <a:ext cx="0" cy="235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7" name="Shape 3167"/>
        <p:cNvGrpSpPr/>
        <p:nvPr/>
      </p:nvGrpSpPr>
      <p:grpSpPr>
        <a:xfrm>
          <a:off x="0" y="0"/>
          <a:ext cx="0" cy="0"/>
          <a:chOff x="0" y="0"/>
          <a:chExt cx="0" cy="0"/>
        </a:xfrm>
      </p:grpSpPr>
      <p:sp>
        <p:nvSpPr>
          <p:cNvPr id="3168" name="Google Shape;3168;p44"/>
          <p:cNvSpPr/>
          <p:nvPr/>
        </p:nvSpPr>
        <p:spPr>
          <a:xfrm>
            <a:off x="6415602" y="1901142"/>
            <a:ext cx="2015173" cy="2628862"/>
          </a:xfrm>
          <a:custGeom>
            <a:rect b="b" l="l" r="r" t="t"/>
            <a:pathLst>
              <a:path extrusionOk="0" h="11905" w="9127">
                <a:moveTo>
                  <a:pt x="4564" y="2534"/>
                </a:moveTo>
                <a:cubicBezTo>
                  <a:pt x="5776" y="2534"/>
                  <a:pt x="6757" y="3514"/>
                  <a:pt x="6757" y="4727"/>
                </a:cubicBezTo>
                <a:cubicBezTo>
                  <a:pt x="6757" y="5940"/>
                  <a:pt x="5776" y="6920"/>
                  <a:pt x="4564" y="6920"/>
                </a:cubicBezTo>
                <a:cubicBezTo>
                  <a:pt x="3351" y="6920"/>
                  <a:pt x="2371" y="5940"/>
                  <a:pt x="2371" y="4727"/>
                </a:cubicBezTo>
                <a:cubicBezTo>
                  <a:pt x="2371" y="3514"/>
                  <a:pt x="3351" y="2534"/>
                  <a:pt x="4564" y="2534"/>
                </a:cubicBezTo>
                <a:close/>
                <a:moveTo>
                  <a:pt x="4564" y="0"/>
                </a:moveTo>
                <a:cubicBezTo>
                  <a:pt x="2044" y="0"/>
                  <a:pt x="1" y="2043"/>
                  <a:pt x="1" y="4577"/>
                </a:cubicBezTo>
                <a:cubicBezTo>
                  <a:pt x="1" y="7097"/>
                  <a:pt x="4564" y="11905"/>
                  <a:pt x="4564" y="11905"/>
                </a:cubicBezTo>
                <a:cubicBezTo>
                  <a:pt x="4564" y="11905"/>
                  <a:pt x="9127" y="7097"/>
                  <a:pt x="9127" y="4577"/>
                </a:cubicBezTo>
                <a:cubicBezTo>
                  <a:pt x="9127" y="2043"/>
                  <a:pt x="7084" y="0"/>
                  <a:pt x="45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4"/>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arket size infographic</a:t>
            </a:r>
            <a:endParaRPr/>
          </a:p>
        </p:txBody>
      </p:sp>
      <p:sp>
        <p:nvSpPr>
          <p:cNvPr id="3170" name="Google Shape;3170;p44"/>
          <p:cNvSpPr txBox="1"/>
          <p:nvPr/>
        </p:nvSpPr>
        <p:spPr>
          <a:xfrm>
            <a:off x="1103475" y="1387125"/>
            <a:ext cx="31476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Jupiter</a:t>
            </a:r>
            <a:endParaRPr sz="2100">
              <a:solidFill>
                <a:schemeClr val="dk1"/>
              </a:solidFill>
              <a:latin typeface="Poppins ExtraBold"/>
              <a:ea typeface="Poppins ExtraBold"/>
              <a:cs typeface="Poppins ExtraBold"/>
              <a:sym typeface="Poppins ExtraBold"/>
            </a:endParaRPr>
          </a:p>
        </p:txBody>
      </p:sp>
      <p:sp>
        <p:nvSpPr>
          <p:cNvPr id="3171" name="Google Shape;3171;p44"/>
          <p:cNvSpPr txBox="1"/>
          <p:nvPr/>
        </p:nvSpPr>
        <p:spPr>
          <a:xfrm>
            <a:off x="1103475" y="1720014"/>
            <a:ext cx="3147600" cy="6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Jupiter is a gas giant and the biggest planet in the Solar System. It's the fourth-brightest object in the night sky</a:t>
            </a:r>
            <a:endParaRPr sz="1200">
              <a:solidFill>
                <a:schemeClr val="dk1"/>
              </a:solidFill>
              <a:latin typeface="DM Sans"/>
              <a:ea typeface="DM Sans"/>
              <a:cs typeface="DM Sans"/>
              <a:sym typeface="DM Sans"/>
            </a:endParaRPr>
          </a:p>
        </p:txBody>
      </p:sp>
      <p:sp>
        <p:nvSpPr>
          <p:cNvPr id="3172" name="Google Shape;3172;p44"/>
          <p:cNvSpPr txBox="1"/>
          <p:nvPr/>
        </p:nvSpPr>
        <p:spPr>
          <a:xfrm>
            <a:off x="1103475" y="2490143"/>
            <a:ext cx="31476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Mars</a:t>
            </a:r>
            <a:endParaRPr sz="2100">
              <a:solidFill>
                <a:schemeClr val="dk1"/>
              </a:solidFill>
              <a:latin typeface="Poppins ExtraBold"/>
              <a:ea typeface="Poppins ExtraBold"/>
              <a:cs typeface="Poppins ExtraBold"/>
              <a:sym typeface="Poppins ExtraBold"/>
            </a:endParaRPr>
          </a:p>
        </p:txBody>
      </p:sp>
      <p:sp>
        <p:nvSpPr>
          <p:cNvPr id="3173" name="Google Shape;3173;p44"/>
          <p:cNvSpPr txBox="1"/>
          <p:nvPr/>
        </p:nvSpPr>
        <p:spPr>
          <a:xfrm>
            <a:off x="1103475" y="2823032"/>
            <a:ext cx="3147600" cy="6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Despite being red, Mars is actually a cold place. It's full of iron oxide dust, which gives the planet its reddish cast</a:t>
            </a:r>
            <a:endParaRPr sz="1200">
              <a:solidFill>
                <a:schemeClr val="dk1"/>
              </a:solidFill>
              <a:latin typeface="DM Sans"/>
              <a:ea typeface="DM Sans"/>
              <a:cs typeface="DM Sans"/>
              <a:sym typeface="DM Sans"/>
            </a:endParaRPr>
          </a:p>
        </p:txBody>
      </p:sp>
      <p:sp>
        <p:nvSpPr>
          <p:cNvPr id="3174" name="Google Shape;3174;p44"/>
          <p:cNvSpPr txBox="1"/>
          <p:nvPr/>
        </p:nvSpPr>
        <p:spPr>
          <a:xfrm>
            <a:off x="1103475" y="3593161"/>
            <a:ext cx="31476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Saturn</a:t>
            </a:r>
            <a:endParaRPr sz="2100">
              <a:solidFill>
                <a:schemeClr val="dk1"/>
              </a:solidFill>
              <a:latin typeface="Poppins ExtraBold"/>
              <a:ea typeface="Poppins ExtraBold"/>
              <a:cs typeface="Poppins ExtraBold"/>
              <a:sym typeface="Poppins ExtraBold"/>
            </a:endParaRPr>
          </a:p>
        </p:txBody>
      </p:sp>
      <p:sp>
        <p:nvSpPr>
          <p:cNvPr id="3175" name="Google Shape;3175;p44"/>
          <p:cNvSpPr txBox="1"/>
          <p:nvPr/>
        </p:nvSpPr>
        <p:spPr>
          <a:xfrm>
            <a:off x="1103475" y="3926050"/>
            <a:ext cx="3147600" cy="6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Saturn is a gas giant and has several rings. It's composed mostly of hydrogen and helium. It was named after a Roman god</a:t>
            </a:r>
            <a:endParaRPr sz="1200">
              <a:solidFill>
                <a:schemeClr val="dk1"/>
              </a:solidFill>
              <a:latin typeface="DM Sans"/>
              <a:ea typeface="DM Sans"/>
              <a:cs typeface="DM Sans"/>
              <a:sym typeface="DM Sans"/>
            </a:endParaRPr>
          </a:p>
        </p:txBody>
      </p:sp>
      <p:sp>
        <p:nvSpPr>
          <p:cNvPr id="3176" name="Google Shape;3176;p44"/>
          <p:cNvSpPr/>
          <p:nvPr/>
        </p:nvSpPr>
        <p:spPr>
          <a:xfrm>
            <a:off x="5667037" y="2879646"/>
            <a:ext cx="1265139" cy="1650360"/>
          </a:xfrm>
          <a:custGeom>
            <a:rect b="b" l="l" r="r" t="t"/>
            <a:pathLst>
              <a:path extrusionOk="0" h="11905" w="9127">
                <a:moveTo>
                  <a:pt x="4564" y="2534"/>
                </a:moveTo>
                <a:cubicBezTo>
                  <a:pt x="5776" y="2534"/>
                  <a:pt x="6757" y="3514"/>
                  <a:pt x="6757" y="4727"/>
                </a:cubicBezTo>
                <a:cubicBezTo>
                  <a:pt x="6757" y="5940"/>
                  <a:pt x="5776" y="6920"/>
                  <a:pt x="4564" y="6920"/>
                </a:cubicBezTo>
                <a:cubicBezTo>
                  <a:pt x="3351" y="6920"/>
                  <a:pt x="2371" y="5940"/>
                  <a:pt x="2371" y="4727"/>
                </a:cubicBezTo>
                <a:cubicBezTo>
                  <a:pt x="2371" y="3514"/>
                  <a:pt x="3351" y="2534"/>
                  <a:pt x="4564" y="2534"/>
                </a:cubicBezTo>
                <a:close/>
                <a:moveTo>
                  <a:pt x="4564" y="0"/>
                </a:moveTo>
                <a:cubicBezTo>
                  <a:pt x="2044" y="0"/>
                  <a:pt x="1" y="2043"/>
                  <a:pt x="1" y="4577"/>
                </a:cubicBezTo>
                <a:cubicBezTo>
                  <a:pt x="1" y="7097"/>
                  <a:pt x="4564" y="11905"/>
                  <a:pt x="4564" y="11905"/>
                </a:cubicBezTo>
                <a:cubicBezTo>
                  <a:pt x="4564" y="11905"/>
                  <a:pt x="9127" y="7097"/>
                  <a:pt x="9127" y="4577"/>
                </a:cubicBezTo>
                <a:cubicBezTo>
                  <a:pt x="9127" y="2043"/>
                  <a:pt x="7084" y="0"/>
                  <a:pt x="45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4"/>
          <p:cNvSpPr/>
          <p:nvPr/>
        </p:nvSpPr>
        <p:spPr>
          <a:xfrm>
            <a:off x="5184630" y="3673934"/>
            <a:ext cx="656231" cy="856059"/>
          </a:xfrm>
          <a:custGeom>
            <a:rect b="b" l="l" r="r" t="t"/>
            <a:pathLst>
              <a:path extrusionOk="0" h="11905" w="9127">
                <a:moveTo>
                  <a:pt x="4564" y="2534"/>
                </a:moveTo>
                <a:cubicBezTo>
                  <a:pt x="5776" y="2534"/>
                  <a:pt x="6757" y="3514"/>
                  <a:pt x="6757" y="4727"/>
                </a:cubicBezTo>
                <a:cubicBezTo>
                  <a:pt x="6757" y="5940"/>
                  <a:pt x="5776" y="6920"/>
                  <a:pt x="4564" y="6920"/>
                </a:cubicBezTo>
                <a:cubicBezTo>
                  <a:pt x="3351" y="6920"/>
                  <a:pt x="2371" y="5940"/>
                  <a:pt x="2371" y="4727"/>
                </a:cubicBezTo>
                <a:cubicBezTo>
                  <a:pt x="2371" y="3514"/>
                  <a:pt x="3351" y="2534"/>
                  <a:pt x="4564" y="2534"/>
                </a:cubicBezTo>
                <a:close/>
                <a:moveTo>
                  <a:pt x="4564" y="0"/>
                </a:moveTo>
                <a:cubicBezTo>
                  <a:pt x="2044" y="0"/>
                  <a:pt x="1" y="2043"/>
                  <a:pt x="1" y="4577"/>
                </a:cubicBezTo>
                <a:cubicBezTo>
                  <a:pt x="1" y="7097"/>
                  <a:pt x="4564" y="11905"/>
                  <a:pt x="4564" y="11905"/>
                </a:cubicBezTo>
                <a:cubicBezTo>
                  <a:pt x="4564" y="11905"/>
                  <a:pt x="9127" y="7097"/>
                  <a:pt x="9127" y="4577"/>
                </a:cubicBezTo>
                <a:cubicBezTo>
                  <a:pt x="9127" y="2043"/>
                  <a:pt x="7084" y="0"/>
                  <a:pt x="4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4"/>
          <p:cNvSpPr/>
          <p:nvPr/>
        </p:nvSpPr>
        <p:spPr>
          <a:xfrm flipH="1">
            <a:off x="753975" y="1414225"/>
            <a:ext cx="260100" cy="274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4"/>
          <p:cNvSpPr/>
          <p:nvPr/>
        </p:nvSpPr>
        <p:spPr>
          <a:xfrm flipH="1">
            <a:off x="753975" y="2549000"/>
            <a:ext cx="260100" cy="27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4"/>
          <p:cNvSpPr/>
          <p:nvPr/>
        </p:nvSpPr>
        <p:spPr>
          <a:xfrm flipH="1">
            <a:off x="753975" y="3640600"/>
            <a:ext cx="260100" cy="27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4"/>
          <p:cNvSpPr txBox="1"/>
          <p:nvPr/>
        </p:nvSpPr>
        <p:spPr>
          <a:xfrm>
            <a:off x="6344902" y="1560050"/>
            <a:ext cx="1111200" cy="484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1"/>
                </a:solidFill>
                <a:latin typeface="Poppins ExtraBold"/>
                <a:ea typeface="Poppins ExtraBold"/>
                <a:cs typeface="Poppins ExtraBold"/>
                <a:sym typeface="Poppins ExtraBold"/>
              </a:rPr>
              <a:t>$100M</a:t>
            </a:r>
            <a:endParaRPr sz="1200">
              <a:solidFill>
                <a:schemeClr val="accent1"/>
              </a:solidFill>
              <a:latin typeface="Poppins ExtraBold"/>
              <a:ea typeface="Poppins ExtraBold"/>
              <a:cs typeface="Poppins ExtraBold"/>
              <a:sym typeface="Poppins ExtraBold"/>
            </a:endParaRPr>
          </a:p>
        </p:txBody>
      </p:sp>
      <p:sp>
        <p:nvSpPr>
          <p:cNvPr id="3182" name="Google Shape;3182;p44"/>
          <p:cNvSpPr txBox="1"/>
          <p:nvPr/>
        </p:nvSpPr>
        <p:spPr>
          <a:xfrm>
            <a:off x="5233798" y="2488259"/>
            <a:ext cx="1111200" cy="484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1"/>
                </a:solidFill>
                <a:latin typeface="Poppins ExtraBold"/>
                <a:ea typeface="Poppins ExtraBold"/>
                <a:cs typeface="Poppins ExtraBold"/>
                <a:sym typeface="Poppins ExtraBold"/>
              </a:rPr>
              <a:t>$20M</a:t>
            </a:r>
            <a:endParaRPr sz="1200">
              <a:solidFill>
                <a:schemeClr val="accent1"/>
              </a:solidFill>
              <a:latin typeface="Poppins ExtraBold"/>
              <a:ea typeface="Poppins ExtraBold"/>
              <a:cs typeface="Poppins ExtraBold"/>
              <a:sym typeface="Poppins ExtraBold"/>
            </a:endParaRPr>
          </a:p>
        </p:txBody>
      </p:sp>
      <p:sp>
        <p:nvSpPr>
          <p:cNvPr id="3183" name="Google Shape;3183;p44"/>
          <p:cNvSpPr txBox="1"/>
          <p:nvPr/>
        </p:nvSpPr>
        <p:spPr>
          <a:xfrm>
            <a:off x="4403450" y="3284893"/>
            <a:ext cx="1111200" cy="484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1"/>
                </a:solidFill>
                <a:latin typeface="Poppins ExtraBold"/>
                <a:ea typeface="Poppins ExtraBold"/>
                <a:cs typeface="Poppins ExtraBold"/>
                <a:sym typeface="Poppins ExtraBold"/>
              </a:rPr>
              <a:t>$5M</a:t>
            </a:r>
            <a:endParaRPr sz="1200">
              <a:solidFill>
                <a:schemeClr val="accent1"/>
              </a:solidFill>
              <a:latin typeface="Poppins ExtraBold"/>
              <a:ea typeface="Poppins ExtraBold"/>
              <a:cs typeface="Poppins ExtraBold"/>
              <a:sym typeface="Poppins Extra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7" name="Shape 3187"/>
        <p:cNvGrpSpPr/>
        <p:nvPr/>
      </p:nvGrpSpPr>
      <p:grpSpPr>
        <a:xfrm>
          <a:off x="0" y="0"/>
          <a:ext cx="0" cy="0"/>
          <a:chOff x="0" y="0"/>
          <a:chExt cx="0" cy="0"/>
        </a:xfrm>
      </p:grpSpPr>
      <p:sp>
        <p:nvSpPr>
          <p:cNvPr id="3188" name="Google Shape;3188;p45"/>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oadmap infographic</a:t>
            </a:r>
            <a:endParaRPr/>
          </a:p>
        </p:txBody>
      </p:sp>
      <p:graphicFrame>
        <p:nvGraphicFramePr>
          <p:cNvPr id="3189" name="Google Shape;3189;p45"/>
          <p:cNvGraphicFramePr/>
          <p:nvPr/>
        </p:nvGraphicFramePr>
        <p:xfrm>
          <a:off x="726875" y="1224388"/>
          <a:ext cx="3000000" cy="3000000"/>
        </p:xfrm>
        <a:graphic>
          <a:graphicData uri="http://schemas.openxmlformats.org/drawingml/2006/table">
            <a:tbl>
              <a:tblPr>
                <a:noFill/>
                <a:tableStyleId>{0A6DFF8B-CD86-451F-B837-48C1A0075B50}</a:tableStyleId>
              </a:tblPr>
              <a:tblGrid>
                <a:gridCol w="1312425"/>
                <a:gridCol w="2160300"/>
                <a:gridCol w="442050"/>
                <a:gridCol w="344475"/>
                <a:gridCol w="344475"/>
                <a:gridCol w="344475"/>
                <a:gridCol w="344475"/>
                <a:gridCol w="344475"/>
                <a:gridCol w="344475"/>
                <a:gridCol w="344475"/>
                <a:gridCol w="344475"/>
                <a:gridCol w="344475"/>
                <a:gridCol w="344475"/>
                <a:gridCol w="344475"/>
              </a:tblGrid>
              <a:tr h="493500">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Initiative</a:t>
                      </a:r>
                      <a:endParaRPr sz="1700">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Objective</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Jan</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Feb</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Mar</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Clr>
                          <a:srgbClr val="000000"/>
                        </a:buClr>
                        <a:buSzPts val="1100"/>
                        <a:buFont typeface="Arial"/>
                        <a:buNone/>
                      </a:pPr>
                      <a:r>
                        <a:rPr lang="en" sz="1100">
                          <a:solidFill>
                            <a:schemeClr val="dk1"/>
                          </a:solidFill>
                          <a:latin typeface="Poppins ExtraBold"/>
                          <a:ea typeface="Poppins ExtraBold"/>
                          <a:cs typeface="Poppins ExtraBold"/>
                          <a:sym typeface="Poppins ExtraBold"/>
                        </a:rPr>
                        <a:t>Apr</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May</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Jun</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Jul</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Aug</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Sep</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Oct</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Nov</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Clr>
                          <a:srgbClr val="000000"/>
                        </a:buClr>
                        <a:buSzPts val="1100"/>
                        <a:buFont typeface="Arial"/>
                        <a:buNone/>
                      </a:pPr>
                      <a:r>
                        <a:rPr lang="en" sz="1100">
                          <a:solidFill>
                            <a:schemeClr val="dk1"/>
                          </a:solidFill>
                          <a:latin typeface="Poppins ExtraBold"/>
                          <a:ea typeface="Poppins ExtraBold"/>
                          <a:cs typeface="Poppins ExtraBold"/>
                          <a:sym typeface="Poppins ExtraBold"/>
                        </a:rPr>
                        <a:t>Dec</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r>
              <a:tr h="4935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Venus is very hot</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Venus has a beautiful name and is the second planet from the Sun</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4935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Earth has life</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Earth is the beautiful planet on which humans live</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4935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Mars is very cold</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Despite being red, Mars is actually a cold place</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4935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Jupiter is a gas giant</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Jupiter is the biggest planet in the Solar System</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4935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Saturn has rings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Saturn is a gas giant and has several rings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bl>
          </a:graphicData>
        </a:graphic>
      </p:graphicFrame>
      <p:sp>
        <p:nvSpPr>
          <p:cNvPr id="3190" name="Google Shape;3190;p45"/>
          <p:cNvSpPr/>
          <p:nvPr/>
        </p:nvSpPr>
        <p:spPr>
          <a:xfrm flipH="1">
            <a:off x="4641700" y="1833200"/>
            <a:ext cx="2066700" cy="27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5"/>
          <p:cNvSpPr/>
          <p:nvPr/>
        </p:nvSpPr>
        <p:spPr>
          <a:xfrm>
            <a:off x="7052975" y="2308050"/>
            <a:ext cx="1033500" cy="27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5"/>
          <p:cNvSpPr/>
          <p:nvPr/>
        </p:nvSpPr>
        <p:spPr>
          <a:xfrm>
            <a:off x="4641700" y="2850750"/>
            <a:ext cx="2066700" cy="274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5"/>
          <p:cNvSpPr/>
          <p:nvPr/>
        </p:nvSpPr>
        <p:spPr>
          <a:xfrm>
            <a:off x="5675125" y="3328725"/>
            <a:ext cx="2066700" cy="27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5"/>
          <p:cNvSpPr/>
          <p:nvPr/>
        </p:nvSpPr>
        <p:spPr>
          <a:xfrm>
            <a:off x="4641700" y="3806700"/>
            <a:ext cx="1033500" cy="27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8" name="Shape 3198"/>
        <p:cNvGrpSpPr/>
        <p:nvPr/>
      </p:nvGrpSpPr>
      <p:grpSpPr>
        <a:xfrm>
          <a:off x="0" y="0"/>
          <a:ext cx="0" cy="0"/>
          <a:chOff x="0" y="0"/>
          <a:chExt cx="0" cy="0"/>
        </a:xfrm>
      </p:grpSpPr>
      <p:sp>
        <p:nvSpPr>
          <p:cNvPr id="3199" name="Google Shape;3199;p46"/>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KPI dashboard</a:t>
            </a:r>
            <a:endParaRPr/>
          </a:p>
        </p:txBody>
      </p:sp>
      <p:graphicFrame>
        <p:nvGraphicFramePr>
          <p:cNvPr id="3200" name="Google Shape;3200;p46"/>
          <p:cNvGraphicFramePr/>
          <p:nvPr/>
        </p:nvGraphicFramePr>
        <p:xfrm>
          <a:off x="720000" y="1186325"/>
          <a:ext cx="3000000" cy="3000000"/>
        </p:xfrm>
        <a:graphic>
          <a:graphicData uri="http://schemas.openxmlformats.org/drawingml/2006/table">
            <a:tbl>
              <a:tblPr>
                <a:noFill/>
                <a:tableStyleId>{5510C720-03A2-4312-AA1B-4C92D6180EA4}</a:tableStyleId>
              </a:tblPr>
              <a:tblGrid>
                <a:gridCol w="663575"/>
                <a:gridCol w="849050"/>
                <a:gridCol w="849050"/>
                <a:gridCol w="849050"/>
              </a:tblGrid>
              <a:tr h="381725">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Product</a:t>
                      </a:r>
                      <a:endParaRPr sz="900">
                        <a:solidFill>
                          <a:schemeClr val="dk1"/>
                        </a:solidFill>
                        <a:latin typeface="Poppins ExtraBold"/>
                        <a:ea typeface="Poppins ExtraBold"/>
                        <a:cs typeface="Poppins ExtraBold"/>
                        <a:sym typeface="Poppi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Column 1</a:t>
                      </a:r>
                      <a:endParaRPr sz="900">
                        <a:solidFill>
                          <a:schemeClr val="dk1"/>
                        </a:solidFill>
                        <a:latin typeface="Poppins ExtraBold"/>
                        <a:ea typeface="Poppins ExtraBold"/>
                        <a:cs typeface="Poppins ExtraBold"/>
                        <a:sym typeface="Poppi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Column 2</a:t>
                      </a:r>
                      <a:endParaRPr sz="900">
                        <a:solidFill>
                          <a:schemeClr val="dk1"/>
                        </a:solidFill>
                        <a:latin typeface="Poppins ExtraBold"/>
                        <a:ea typeface="Poppins ExtraBold"/>
                        <a:cs typeface="Poppins ExtraBold"/>
                        <a:sym typeface="Poppi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Column 3</a:t>
                      </a:r>
                      <a:endParaRPr sz="900">
                        <a:solidFill>
                          <a:schemeClr val="dk1"/>
                        </a:solidFill>
                        <a:latin typeface="Poppins ExtraBold"/>
                        <a:ea typeface="Poppins ExtraBold"/>
                        <a:cs typeface="Poppins ExtraBold"/>
                        <a:sym typeface="Poppi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1</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2,000,000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40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2</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50,750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3</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250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1,500,000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300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4</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2,000,000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40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5</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50,750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6</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250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1,500,000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300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7</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2,000,000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40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8</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50,750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bl>
          </a:graphicData>
        </a:graphic>
      </p:graphicFrame>
      <p:sp>
        <p:nvSpPr>
          <p:cNvPr id="3201" name="Google Shape;3201;p46"/>
          <p:cNvSpPr txBox="1"/>
          <p:nvPr/>
        </p:nvSpPr>
        <p:spPr>
          <a:xfrm>
            <a:off x="4078388" y="1186325"/>
            <a:ext cx="1349100" cy="4002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Poppins ExtraBold"/>
                <a:ea typeface="Poppins ExtraBold"/>
                <a:cs typeface="Poppins ExtraBold"/>
                <a:sym typeface="Poppins ExtraBold"/>
              </a:rPr>
              <a:t>$4,000,000</a:t>
            </a:r>
            <a:endParaRPr>
              <a:solidFill>
                <a:schemeClr val="accent1"/>
              </a:solidFill>
              <a:latin typeface="Poppins ExtraBold"/>
              <a:ea typeface="Poppins ExtraBold"/>
              <a:cs typeface="Poppins ExtraBold"/>
              <a:sym typeface="Poppins ExtraBold"/>
            </a:endParaRPr>
          </a:p>
        </p:txBody>
      </p:sp>
      <p:sp>
        <p:nvSpPr>
          <p:cNvPr id="3202" name="Google Shape;3202;p46"/>
          <p:cNvSpPr txBox="1"/>
          <p:nvPr/>
        </p:nvSpPr>
        <p:spPr>
          <a:xfrm>
            <a:off x="5580027" y="1186325"/>
            <a:ext cx="1349100" cy="4002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Poppins ExtraBold"/>
                <a:ea typeface="Poppins ExtraBold"/>
                <a:cs typeface="Poppins ExtraBold"/>
                <a:sym typeface="Poppins ExtraBold"/>
              </a:rPr>
              <a:t>100,000</a:t>
            </a:r>
            <a:endParaRPr>
              <a:solidFill>
                <a:schemeClr val="accent1"/>
              </a:solidFill>
              <a:latin typeface="Poppins ExtraBold"/>
              <a:ea typeface="Poppins ExtraBold"/>
              <a:cs typeface="Poppins ExtraBold"/>
              <a:sym typeface="Poppins ExtraBold"/>
            </a:endParaRPr>
          </a:p>
        </p:txBody>
      </p:sp>
      <p:sp>
        <p:nvSpPr>
          <p:cNvPr id="3203" name="Google Shape;3203;p46"/>
          <p:cNvSpPr txBox="1"/>
          <p:nvPr/>
        </p:nvSpPr>
        <p:spPr>
          <a:xfrm>
            <a:off x="7081667" y="1186325"/>
            <a:ext cx="1349100" cy="4002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Poppins ExtraBold"/>
                <a:ea typeface="Poppins ExtraBold"/>
                <a:cs typeface="Poppins ExtraBold"/>
                <a:sym typeface="Poppins ExtraBold"/>
              </a:rPr>
              <a:t>5,000</a:t>
            </a:r>
            <a:endParaRPr>
              <a:solidFill>
                <a:schemeClr val="accent1"/>
              </a:solidFill>
              <a:latin typeface="Poppins ExtraBold"/>
              <a:ea typeface="Poppins ExtraBold"/>
              <a:cs typeface="Poppins ExtraBold"/>
              <a:sym typeface="Poppins ExtraBold"/>
            </a:endParaRPr>
          </a:p>
        </p:txBody>
      </p:sp>
      <p:sp>
        <p:nvSpPr>
          <p:cNvPr id="3204" name="Google Shape;3204;p46"/>
          <p:cNvSpPr txBox="1"/>
          <p:nvPr/>
        </p:nvSpPr>
        <p:spPr>
          <a:xfrm>
            <a:off x="4078363" y="1652625"/>
            <a:ext cx="13491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Mercury is small</a:t>
            </a:r>
            <a:endParaRPr sz="1200">
              <a:solidFill>
                <a:schemeClr val="dk1"/>
              </a:solidFill>
              <a:latin typeface="DM Sans"/>
              <a:ea typeface="DM Sans"/>
              <a:cs typeface="DM Sans"/>
              <a:sym typeface="DM Sans"/>
            </a:endParaRPr>
          </a:p>
        </p:txBody>
      </p:sp>
      <p:sp>
        <p:nvSpPr>
          <p:cNvPr id="3205" name="Google Shape;3205;p46"/>
          <p:cNvSpPr txBox="1"/>
          <p:nvPr/>
        </p:nvSpPr>
        <p:spPr>
          <a:xfrm>
            <a:off x="5580002" y="1652625"/>
            <a:ext cx="13491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Venus is hot</a:t>
            </a:r>
            <a:endParaRPr sz="1200">
              <a:solidFill>
                <a:schemeClr val="dk1"/>
              </a:solidFill>
              <a:latin typeface="DM Sans"/>
              <a:ea typeface="DM Sans"/>
              <a:cs typeface="DM Sans"/>
              <a:sym typeface="DM Sans"/>
            </a:endParaRPr>
          </a:p>
        </p:txBody>
      </p:sp>
      <p:sp>
        <p:nvSpPr>
          <p:cNvPr id="3206" name="Google Shape;3206;p46"/>
          <p:cNvSpPr txBox="1"/>
          <p:nvPr/>
        </p:nvSpPr>
        <p:spPr>
          <a:xfrm>
            <a:off x="7081642" y="1652625"/>
            <a:ext cx="13491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Mars is cold</a:t>
            </a:r>
            <a:endParaRPr sz="1200">
              <a:solidFill>
                <a:schemeClr val="dk1"/>
              </a:solidFill>
              <a:latin typeface="DM Sans"/>
              <a:ea typeface="DM Sans"/>
              <a:cs typeface="DM Sans"/>
              <a:sym typeface="DM Sans"/>
            </a:endParaRPr>
          </a:p>
        </p:txBody>
      </p:sp>
      <p:sp>
        <p:nvSpPr>
          <p:cNvPr id="3207" name="Google Shape;3207;p46"/>
          <p:cNvSpPr txBox="1"/>
          <p:nvPr/>
        </p:nvSpPr>
        <p:spPr>
          <a:xfrm>
            <a:off x="4078389" y="4333995"/>
            <a:ext cx="4340700" cy="27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a:solidFill>
                  <a:schemeClr val="dk1"/>
                </a:solidFill>
                <a:uFill>
                  <a:noFill/>
                </a:uFill>
                <a:latin typeface="DM Sans"/>
                <a:ea typeface="DM Sans"/>
                <a:cs typeface="DM Sans"/>
                <a:sym typeface="DM Sans"/>
                <a:hlinkClick r:id="rId3">
                  <a:extLst>
                    <a:ext uri="{A12FA001-AC4F-418D-AE19-62706E023703}">
                      <ahyp:hlinkClr val="tx"/>
                    </a:ext>
                  </a:extLst>
                </a:hlinkClick>
              </a:rPr>
              <a:t>For more info, click here</a:t>
            </a:r>
            <a:endParaRPr b="1" sz="1000">
              <a:solidFill>
                <a:schemeClr val="dk1"/>
              </a:solidFill>
              <a:latin typeface="DM Sans"/>
              <a:ea typeface="DM Sans"/>
              <a:cs typeface="DM Sans"/>
              <a:sym typeface="DM Sans"/>
            </a:endParaRPr>
          </a:p>
        </p:txBody>
      </p:sp>
      <p:pic>
        <p:nvPicPr>
          <p:cNvPr id="3208" name="Google Shape;3208;p46">
            <a:hlinkClick r:id="rId4"/>
          </p:cNvPr>
          <p:cNvPicPr preferRelativeResize="0"/>
          <p:nvPr/>
        </p:nvPicPr>
        <p:blipFill>
          <a:blip r:embed="rId5">
            <a:alphaModFix/>
          </a:blip>
          <a:stretch>
            <a:fillRect/>
          </a:stretch>
        </p:blipFill>
        <p:spPr>
          <a:xfrm>
            <a:off x="4351100" y="2080474"/>
            <a:ext cx="3795249" cy="2030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4" name="Shape 2174"/>
        <p:cNvGrpSpPr/>
        <p:nvPr/>
      </p:nvGrpSpPr>
      <p:grpSpPr>
        <a:xfrm>
          <a:off x="0" y="0"/>
          <a:ext cx="0" cy="0"/>
          <a:chOff x="0" y="0"/>
          <a:chExt cx="0" cy="0"/>
        </a:xfrm>
      </p:grpSpPr>
      <p:sp>
        <p:nvSpPr>
          <p:cNvPr id="2175" name="Google Shape;2175;p29"/>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2176" name="Google Shape;2176;p29"/>
          <p:cNvSpPr txBox="1"/>
          <p:nvPr>
            <p:ph idx="1" type="body"/>
          </p:nvPr>
        </p:nvSpPr>
        <p:spPr>
          <a:xfrm>
            <a:off x="720000" y="941526"/>
            <a:ext cx="7704000" cy="34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2177" name="Google Shape;2177;p29"/>
          <p:cNvGraphicFramePr/>
          <p:nvPr/>
        </p:nvGraphicFramePr>
        <p:xfrm>
          <a:off x="681825" y="1514960"/>
          <a:ext cx="3000000" cy="3000000"/>
        </p:xfrm>
        <a:graphic>
          <a:graphicData uri="http://schemas.openxmlformats.org/drawingml/2006/table">
            <a:tbl>
              <a:tblPr>
                <a:noFill/>
                <a:tableStyleId>{5510C720-03A2-4312-AA1B-4C92D6180EA4}</a:tableStyleId>
              </a:tblPr>
              <a:tblGrid>
                <a:gridCol w="2307675"/>
                <a:gridCol w="5403225"/>
              </a:tblGrid>
              <a:tr h="370425">
                <a:tc>
                  <a:txBody>
                    <a:bodyPr/>
                    <a:lstStyle/>
                    <a:p>
                      <a:pPr indent="0" lvl="0" marL="0" rtl="0" algn="l">
                        <a:spcBef>
                          <a:spcPts val="0"/>
                        </a:spcBef>
                        <a:spcAft>
                          <a:spcPts val="0"/>
                        </a:spcAft>
                        <a:buNone/>
                      </a:pPr>
                      <a:r>
                        <a:rPr b="1" lang="en" sz="1000">
                          <a:solidFill>
                            <a:schemeClr val="hlink"/>
                          </a:solidFill>
                          <a:uFill>
                            <a:noFill/>
                          </a:uFill>
                          <a:latin typeface="Poppins"/>
                          <a:ea typeface="Poppins"/>
                          <a:cs typeface="Poppins"/>
                          <a:sym typeface="Poppins"/>
                          <a:hlinkClick action="ppaction://hlinksldjump" r:id="rId3"/>
                        </a:rPr>
                        <a:t>Fonts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1600"/>
                        </a:spcAft>
                        <a:buNone/>
                      </a:pPr>
                      <a:r>
                        <a:rPr lang="en" sz="1000">
                          <a:solidFill>
                            <a:schemeClr val="dk1"/>
                          </a:solidFill>
                          <a:latin typeface="DM Sans Medium"/>
                          <a:ea typeface="DM Sans Medium"/>
                          <a:cs typeface="DM Sans Medium"/>
                          <a:sym typeface="DM Sans Medium"/>
                        </a:rPr>
                        <a:t>To view this template correctly in PowerPoint, download and install the fonts we used</a:t>
                      </a:r>
                      <a:endParaRPr sz="1000">
                        <a:solidFill>
                          <a:schemeClr val="dk1"/>
                        </a:solidFill>
                        <a:latin typeface="DM Sans Medium"/>
                        <a:ea typeface="DM Sans Medium"/>
                        <a:cs typeface="DM Sans Medium"/>
                        <a:sym typeface="DM Sans Medium"/>
                      </a:endParaRPr>
                    </a:p>
                  </a:txBody>
                  <a:tcPr marT="91425" marB="91425" marR="91425" marL="928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0425">
                <a:tc>
                  <a:txBody>
                    <a:bodyPr/>
                    <a:lstStyle/>
                    <a:p>
                      <a:pPr indent="0" lvl="0" marL="0" rtl="0" algn="l">
                        <a:spcBef>
                          <a:spcPts val="0"/>
                        </a:spcBef>
                        <a:spcAft>
                          <a:spcPts val="0"/>
                        </a:spcAft>
                        <a:buNone/>
                      </a:pPr>
                      <a:r>
                        <a:rPr b="1" lang="en" sz="1000">
                          <a:solidFill>
                            <a:schemeClr val="dk1"/>
                          </a:solidFill>
                          <a:uFill>
                            <a:noFill/>
                          </a:uFill>
                          <a:latin typeface="Poppins"/>
                          <a:ea typeface="Poppins"/>
                          <a:cs typeface="Poppins"/>
                          <a:sym typeface="Poppins"/>
                          <a:hlinkClick action="ppaction://hlinksldjump" r:id="rId4">
                            <a:extLst>
                              <a:ext uri="{A12FA001-AC4F-418D-AE19-62706E023703}">
                                <ahyp:hlinkClr val="tx"/>
                              </a:ext>
                            </a:extLst>
                          </a:hlinkClick>
                        </a:rPr>
                        <a:t>Used</a:t>
                      </a:r>
                      <a:r>
                        <a:rPr b="1" lang="en" sz="1000">
                          <a:solidFill>
                            <a:schemeClr val="dk1"/>
                          </a:solidFill>
                          <a:uFill>
                            <a:noFill/>
                          </a:uFill>
                          <a:latin typeface="Poppins"/>
                          <a:ea typeface="Poppins"/>
                          <a:cs typeface="Poppins"/>
                          <a:sym typeface="Poppins"/>
                          <a:hlinkClick action="ppaction://hlinksldjump" r:id="rId5">
                            <a:extLst>
                              <a:ext uri="{A12FA001-AC4F-418D-AE19-62706E023703}">
                                <ahyp:hlinkClr val="tx"/>
                              </a:ext>
                            </a:extLst>
                          </a:hlinkClick>
                        </a:rPr>
                        <a:t> </a:t>
                      </a:r>
                      <a:r>
                        <a:rPr b="1" lang="en" sz="1000">
                          <a:solidFill>
                            <a:schemeClr val="dk1"/>
                          </a:solidFill>
                          <a:latin typeface="Poppins"/>
                          <a:ea typeface="Poppins"/>
                          <a:cs typeface="Poppins"/>
                          <a:sym typeface="Poppins"/>
                        </a:rPr>
                        <a:t>and </a:t>
                      </a:r>
                      <a:r>
                        <a:rPr b="1" lang="en" sz="1000">
                          <a:solidFill>
                            <a:schemeClr val="dk1"/>
                          </a:solidFill>
                          <a:uFill>
                            <a:noFill/>
                          </a:uFill>
                          <a:latin typeface="Poppins"/>
                          <a:ea typeface="Poppins"/>
                          <a:cs typeface="Poppins"/>
                          <a:sym typeface="Poppins"/>
                          <a:hlinkClick action="ppaction://hlinksldjump" r:id="rId6">
                            <a:extLst>
                              <a:ext uri="{A12FA001-AC4F-418D-AE19-62706E023703}">
                                <ahyp:hlinkClr val="tx"/>
                              </a:ext>
                            </a:extLst>
                          </a:hlinkClick>
                        </a:rPr>
                        <a:t>alternative</a:t>
                      </a:r>
                      <a:r>
                        <a:rPr b="1" lang="en" sz="1000">
                          <a:solidFill>
                            <a:schemeClr val="dk1"/>
                          </a:solidFill>
                          <a:uFill>
                            <a:noFill/>
                          </a:uFill>
                          <a:latin typeface="Poppins"/>
                          <a:ea typeface="Poppins"/>
                          <a:cs typeface="Poppins"/>
                          <a:sym typeface="Poppins"/>
                          <a:hlinkClick action="ppaction://hlinksldjump" r:id="rId7">
                            <a:extLst>
                              <a:ext uri="{A12FA001-AC4F-418D-AE19-62706E023703}">
                                <ahyp:hlinkClr val="tx"/>
                              </a:ext>
                            </a:extLst>
                          </a:hlinkClick>
                        </a:rPr>
                        <a:t> </a:t>
                      </a:r>
                      <a:r>
                        <a:rPr b="1" lang="en" sz="1000">
                          <a:solidFill>
                            <a:schemeClr val="dk1"/>
                          </a:solidFill>
                          <a:uFill>
                            <a:noFill/>
                          </a:uFill>
                          <a:latin typeface="Poppins"/>
                          <a:ea typeface="Poppins"/>
                          <a:cs typeface="Poppins"/>
                          <a:sym typeface="Poppins"/>
                          <a:hlinkClick action="ppaction://hlinksldjump" r:id="rId8">
                            <a:extLst>
                              <a:ext uri="{A12FA001-AC4F-418D-AE19-62706E023703}">
                                <ahyp:hlinkClr val="tx"/>
                              </a:ext>
                            </a:extLst>
                          </a:hlinkClick>
                        </a:rPr>
                        <a:t>resources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marR="0" rtl="0" algn="l">
                        <a:lnSpc>
                          <a:spcPct val="100000"/>
                        </a:lnSpc>
                        <a:spcBef>
                          <a:spcPts val="0"/>
                        </a:spcBef>
                        <a:spcAft>
                          <a:spcPts val="1600"/>
                        </a:spcAft>
                        <a:buNone/>
                      </a:pPr>
                      <a:r>
                        <a:rPr lang="en" sz="1000">
                          <a:solidFill>
                            <a:schemeClr val="dk1"/>
                          </a:solidFill>
                          <a:latin typeface="DM Sans Medium"/>
                          <a:ea typeface="DM Sans Medium"/>
                          <a:cs typeface="DM Sans Medium"/>
                          <a:sym typeface="DM Sans Medium"/>
                        </a:rPr>
                        <a:t>An assortment of graphic resources that are suitable for use in this presentation</a:t>
                      </a:r>
                      <a:endParaRPr sz="1000">
                        <a:solidFill>
                          <a:schemeClr val="dk1"/>
                        </a:solidFill>
                        <a:latin typeface="DM Sans Medium"/>
                        <a:ea typeface="DM Sans Medium"/>
                        <a:cs typeface="DM Sans Medium"/>
                        <a:sym typeface="DM Sans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0425">
                <a:tc>
                  <a:txBody>
                    <a:bodyPr/>
                    <a:lstStyle/>
                    <a:p>
                      <a:pPr indent="0" lvl="0" marL="0" rtl="0" algn="l">
                        <a:spcBef>
                          <a:spcPts val="0"/>
                        </a:spcBef>
                        <a:spcAft>
                          <a:spcPts val="0"/>
                        </a:spcAft>
                        <a:buNone/>
                      </a:pPr>
                      <a:r>
                        <a:rPr b="1" lang="en" sz="1000">
                          <a:solidFill>
                            <a:schemeClr val="dk1"/>
                          </a:solidFill>
                          <a:uFill>
                            <a:noFill/>
                          </a:uFill>
                          <a:latin typeface="Poppins"/>
                          <a:ea typeface="Poppins"/>
                          <a:cs typeface="Poppins"/>
                          <a:sym typeface="Poppins"/>
                          <a:hlinkClick action="ppaction://hlinksldjump" r:id="rId9">
                            <a:extLst>
                              <a:ext uri="{A12FA001-AC4F-418D-AE19-62706E023703}">
                                <ahyp:hlinkClr val="tx"/>
                              </a:ext>
                            </a:extLst>
                          </a:hlinkClick>
                        </a:rPr>
                        <a:t>Thanks</a:t>
                      </a:r>
                      <a:r>
                        <a:rPr b="1" lang="en" sz="1000">
                          <a:solidFill>
                            <a:schemeClr val="dk1"/>
                          </a:solidFill>
                          <a:latin typeface="Poppins"/>
                          <a:ea typeface="Poppins"/>
                          <a:cs typeface="Poppins"/>
                          <a:sym typeface="Poppins"/>
                        </a:rPr>
                        <a:t> slide</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1600"/>
                        </a:spcAft>
                        <a:buNone/>
                      </a:pPr>
                      <a:r>
                        <a:rPr lang="en" sz="1000">
                          <a:solidFill>
                            <a:schemeClr val="dk1"/>
                          </a:solidFill>
                          <a:latin typeface="DM Sans Medium"/>
                          <a:ea typeface="DM Sans Medium"/>
                          <a:cs typeface="DM Sans Medium"/>
                          <a:sym typeface="DM Sans Medium"/>
                        </a:rPr>
                        <a:t>You must keep it so that proper credits for our design are given</a:t>
                      </a:r>
                      <a:endParaRPr sz="1000">
                        <a:solidFill>
                          <a:schemeClr val="dk1"/>
                        </a:solidFill>
                        <a:latin typeface="DM Sans Medium"/>
                        <a:ea typeface="DM Sans Medium"/>
                        <a:cs typeface="DM Sans Medium"/>
                        <a:sym typeface="DM Sans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0425">
                <a:tc>
                  <a:txBody>
                    <a:bodyPr/>
                    <a:lstStyle/>
                    <a:p>
                      <a:pPr indent="0" lvl="0" marL="0" rtl="0" algn="l">
                        <a:spcBef>
                          <a:spcPts val="0"/>
                        </a:spcBef>
                        <a:spcAft>
                          <a:spcPts val="0"/>
                        </a:spcAft>
                        <a:buNone/>
                      </a:pPr>
                      <a:r>
                        <a:rPr b="1" lang="en" sz="1000">
                          <a:solidFill>
                            <a:schemeClr val="hlink"/>
                          </a:solidFill>
                          <a:uFill>
                            <a:noFill/>
                          </a:uFill>
                          <a:latin typeface="Poppins"/>
                          <a:ea typeface="Poppins"/>
                          <a:cs typeface="Poppins"/>
                          <a:sym typeface="Poppins"/>
                          <a:hlinkClick action="ppaction://hlinksldjump" r:id="rId10"/>
                        </a:rPr>
                        <a:t>Colors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1600"/>
                        </a:spcAft>
                        <a:buNone/>
                      </a:pPr>
                      <a:r>
                        <a:rPr lang="en" sz="1000">
                          <a:solidFill>
                            <a:schemeClr val="dk1"/>
                          </a:solidFill>
                          <a:latin typeface="DM Sans Medium"/>
                          <a:ea typeface="DM Sans Medium"/>
                          <a:cs typeface="DM Sans Medium"/>
                          <a:sym typeface="DM Sans Medium"/>
                        </a:rPr>
                        <a:t>All the colors used in this presentation</a:t>
                      </a:r>
                      <a:endParaRPr sz="1000">
                        <a:solidFill>
                          <a:schemeClr val="dk1"/>
                        </a:solidFill>
                        <a:latin typeface="DM Sans Medium"/>
                        <a:ea typeface="DM Sans Medium"/>
                        <a:cs typeface="DM Sans Medium"/>
                        <a:sym typeface="DM Sans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0425">
                <a:tc>
                  <a:txBody>
                    <a:bodyPr/>
                    <a:lstStyle/>
                    <a:p>
                      <a:pPr indent="0" lvl="0" marL="0" rtl="0" algn="l">
                        <a:spcBef>
                          <a:spcPts val="0"/>
                        </a:spcBef>
                        <a:spcAft>
                          <a:spcPts val="0"/>
                        </a:spcAft>
                        <a:buNone/>
                      </a:pPr>
                      <a:r>
                        <a:rPr b="1" lang="en" sz="1000">
                          <a:solidFill>
                            <a:schemeClr val="hlink"/>
                          </a:solidFill>
                          <a:uFill>
                            <a:noFill/>
                          </a:uFill>
                          <a:latin typeface="Poppins"/>
                          <a:ea typeface="Poppins"/>
                          <a:cs typeface="Poppins"/>
                          <a:sym typeface="Poppins"/>
                          <a:hlinkClick action="ppaction://hlinksldjump" r:id="rId11"/>
                        </a:rPr>
                        <a:t>Icons</a:t>
                      </a:r>
                      <a:r>
                        <a:rPr b="1" lang="en" sz="1000">
                          <a:solidFill>
                            <a:schemeClr val="dk1"/>
                          </a:solidFill>
                          <a:latin typeface="Poppins"/>
                          <a:ea typeface="Poppins"/>
                          <a:cs typeface="Poppins"/>
                          <a:sym typeface="Poppins"/>
                        </a:rPr>
                        <a:t> </a:t>
                      </a:r>
                      <a:r>
                        <a:rPr b="1" lang="en" sz="1000">
                          <a:solidFill>
                            <a:schemeClr val="dk1"/>
                          </a:solidFill>
                          <a:latin typeface="Poppins"/>
                          <a:ea typeface="Poppins"/>
                          <a:cs typeface="Poppins"/>
                          <a:sym typeface="Poppins"/>
                        </a:rPr>
                        <a:t>and </a:t>
                      </a:r>
                      <a:r>
                        <a:rPr b="1" lang="en" sz="1000">
                          <a:solidFill>
                            <a:schemeClr val="hlink"/>
                          </a:solidFill>
                          <a:uFill>
                            <a:noFill/>
                          </a:uFill>
                          <a:latin typeface="Poppins"/>
                          <a:ea typeface="Poppins"/>
                          <a:cs typeface="Poppins"/>
                          <a:sym typeface="Poppins"/>
                          <a:hlinkClick action="ppaction://hlinksldjump" r:id="rId12"/>
                        </a:rPr>
                        <a:t>infographic resources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Medium"/>
                          <a:ea typeface="DM Sans Medium"/>
                          <a:cs typeface="DM Sans Medium"/>
                          <a:sym typeface="DM Sans Medium"/>
                        </a:rPr>
                        <a:t>These can be used in the template, and their size and color can be edited</a:t>
                      </a:r>
                      <a:endParaRPr sz="1000">
                        <a:solidFill>
                          <a:schemeClr val="dk1"/>
                        </a:solidFill>
                        <a:latin typeface="DM Sans Medium"/>
                        <a:ea typeface="DM Sans Medium"/>
                        <a:cs typeface="DM Sans Medium"/>
                        <a:sym typeface="DM Sans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0425">
                <a:tc>
                  <a:txBody>
                    <a:bodyPr/>
                    <a:lstStyle/>
                    <a:p>
                      <a:pPr indent="0" lvl="0" marL="0" rtl="0" algn="l">
                        <a:spcBef>
                          <a:spcPts val="0"/>
                        </a:spcBef>
                        <a:spcAft>
                          <a:spcPts val="0"/>
                        </a:spcAft>
                        <a:buNone/>
                      </a:pPr>
                      <a:r>
                        <a:rPr b="1" lang="en" sz="1000">
                          <a:solidFill>
                            <a:schemeClr val="dk1"/>
                          </a:solidFill>
                          <a:latin typeface="Poppins"/>
                          <a:ea typeface="Poppins"/>
                          <a:cs typeface="Poppins"/>
                          <a:sym typeface="Poppins"/>
                        </a:rPr>
                        <a:t>Editable presentation theme </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1600"/>
                        </a:spcAft>
                        <a:buNone/>
                      </a:pPr>
                      <a:r>
                        <a:rPr lang="en" sz="1000">
                          <a:solidFill>
                            <a:schemeClr val="dk1"/>
                          </a:solidFill>
                          <a:latin typeface="DM Sans Medium"/>
                          <a:ea typeface="DM Sans Medium"/>
                          <a:cs typeface="DM Sans Medium"/>
                          <a:sym typeface="DM Sans Medium"/>
                        </a:rPr>
                        <a:t>You can edit the master slides easily. For more info, click </a:t>
                      </a:r>
                      <a:r>
                        <a:rPr b="1" lang="en" sz="1000">
                          <a:solidFill>
                            <a:schemeClr val="dk1"/>
                          </a:solidFill>
                          <a:uFill>
                            <a:noFill/>
                          </a:uFill>
                          <a:latin typeface="DM Sans"/>
                          <a:ea typeface="DM Sans"/>
                          <a:cs typeface="DM Sans"/>
                          <a:sym typeface="DM Sans"/>
                          <a:hlinkClick r:id="rId13">
                            <a:extLst>
                              <a:ext uri="{A12FA001-AC4F-418D-AE19-62706E023703}">
                                <ahyp:hlinkClr val="tx"/>
                              </a:ext>
                            </a:extLst>
                          </a:hlinkClick>
                        </a:rPr>
                        <a:t>here</a:t>
                      </a:r>
                      <a:endParaRPr b="1"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bl>
          </a:graphicData>
        </a:graphic>
      </p:graphicFrame>
      <p:sp>
        <p:nvSpPr>
          <p:cNvPr id="2178" name="Google Shape;2178;p29"/>
          <p:cNvSpPr txBox="1"/>
          <p:nvPr/>
        </p:nvSpPr>
        <p:spPr>
          <a:xfrm>
            <a:off x="719990" y="3843688"/>
            <a:ext cx="22695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For more info:</a:t>
            </a:r>
            <a:br>
              <a:rPr b="1" lang="en" sz="1000">
                <a:solidFill>
                  <a:schemeClr val="dk1"/>
                </a:solidFill>
                <a:latin typeface="DM Sans"/>
                <a:ea typeface="DM Sans"/>
                <a:cs typeface="DM Sans"/>
                <a:sym typeface="DM Sans"/>
              </a:rPr>
            </a:br>
            <a:r>
              <a:rPr b="1" lang="en" sz="1000">
                <a:solidFill>
                  <a:schemeClr val="dk1"/>
                </a:solidFill>
                <a:uFill>
                  <a:noFill/>
                </a:uFill>
                <a:latin typeface="DM Sans"/>
                <a:ea typeface="DM Sans"/>
                <a:cs typeface="DM Sans"/>
                <a:sym typeface="DM Sans"/>
                <a:hlinkClick r:id="rId14">
                  <a:extLst>
                    <a:ext uri="{A12FA001-AC4F-418D-AE19-62706E023703}">
                      <ahyp:hlinkClr val="tx"/>
                    </a:ext>
                  </a:extLst>
                </a:hlinkClick>
              </a:rPr>
              <a:t>Slidesgo </a:t>
            </a:r>
            <a:r>
              <a:rPr b="1" lang="en" sz="1000">
                <a:solidFill>
                  <a:schemeClr val="dk1"/>
                </a:solidFill>
                <a:latin typeface="DM Sans"/>
                <a:ea typeface="DM Sans"/>
                <a:cs typeface="DM Sans"/>
                <a:sym typeface="DM Sans"/>
              </a:rPr>
              <a:t>| </a:t>
            </a:r>
            <a:r>
              <a:rPr b="1" lang="en" sz="1000">
                <a:solidFill>
                  <a:schemeClr val="dk1"/>
                </a:solidFill>
                <a:uFill>
                  <a:noFill/>
                </a:uFill>
                <a:latin typeface="DM Sans"/>
                <a:ea typeface="DM Sans"/>
                <a:cs typeface="DM Sans"/>
                <a:sym typeface="DM Sans"/>
                <a:hlinkClick r:id="rId15">
                  <a:extLst>
                    <a:ext uri="{A12FA001-AC4F-418D-AE19-62706E023703}">
                      <ahyp:hlinkClr val="tx"/>
                    </a:ext>
                  </a:extLst>
                </a:hlinkClick>
              </a:rPr>
              <a:t>Blog</a:t>
            </a:r>
            <a:r>
              <a:rPr b="1" lang="en" sz="1000">
                <a:solidFill>
                  <a:schemeClr val="dk1"/>
                </a:solidFill>
                <a:latin typeface="DM Sans"/>
                <a:ea typeface="DM Sans"/>
                <a:cs typeface="DM Sans"/>
                <a:sym typeface="DM Sans"/>
              </a:rPr>
              <a:t> | </a:t>
            </a:r>
            <a:r>
              <a:rPr b="1" lang="en" sz="1000">
                <a:solidFill>
                  <a:schemeClr val="dk1"/>
                </a:solidFill>
                <a:uFill>
                  <a:noFill/>
                </a:uFill>
                <a:latin typeface="DM Sans"/>
                <a:ea typeface="DM Sans"/>
                <a:cs typeface="DM Sans"/>
                <a:sym typeface="DM Sans"/>
                <a:hlinkClick r:id="rId16">
                  <a:extLst>
                    <a:ext uri="{A12FA001-AC4F-418D-AE19-62706E023703}">
                      <ahyp:hlinkClr val="tx"/>
                    </a:ext>
                  </a:extLst>
                </a:hlinkClick>
              </a:rPr>
              <a:t>FAQ</a:t>
            </a:r>
            <a:r>
              <a:rPr b="1" lang="en" sz="1000">
                <a:solidFill>
                  <a:schemeClr val="dk1"/>
                </a:solidFill>
                <a:latin typeface="DM Sans"/>
                <a:ea typeface="DM Sans"/>
                <a:cs typeface="DM Sans"/>
                <a:sym typeface="DM Sans"/>
              </a:rPr>
              <a:t>s</a:t>
            </a:r>
            <a:endParaRPr b="1" sz="1000">
              <a:solidFill>
                <a:schemeClr val="dk1"/>
              </a:solidFill>
              <a:latin typeface="DM Sans"/>
              <a:ea typeface="DM Sans"/>
              <a:cs typeface="DM Sans"/>
              <a:sym typeface="DM Sans"/>
            </a:endParaRPr>
          </a:p>
        </p:txBody>
      </p:sp>
      <p:sp>
        <p:nvSpPr>
          <p:cNvPr id="2179" name="Google Shape;2179;p29"/>
          <p:cNvSpPr txBox="1"/>
          <p:nvPr/>
        </p:nvSpPr>
        <p:spPr>
          <a:xfrm>
            <a:off x="3190885" y="3843688"/>
            <a:ext cx="35250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You can visit our sister </a:t>
            </a:r>
            <a:r>
              <a:rPr lang="en" sz="1000">
                <a:solidFill>
                  <a:schemeClr val="dk1"/>
                </a:solidFill>
                <a:latin typeface="DM Sans"/>
                <a:ea typeface="DM Sans"/>
                <a:cs typeface="DM Sans"/>
                <a:sym typeface="DM Sans"/>
              </a:rPr>
              <a:t>projects</a:t>
            </a:r>
            <a:r>
              <a:rPr lang="en" sz="1000">
                <a:solidFill>
                  <a:schemeClr val="dk1"/>
                </a:solidFill>
                <a:latin typeface="DM Sans"/>
                <a:ea typeface="DM Sans"/>
                <a:cs typeface="DM Sans"/>
                <a:sym typeface="DM Sans"/>
              </a:rPr>
              <a:t>:</a:t>
            </a:r>
            <a:br>
              <a:rPr b="1" lang="en" sz="1000">
                <a:solidFill>
                  <a:schemeClr val="dk1"/>
                </a:solidFill>
                <a:latin typeface="DM Sans"/>
                <a:ea typeface="DM Sans"/>
                <a:cs typeface="DM Sans"/>
                <a:sym typeface="DM Sans"/>
              </a:rPr>
            </a:br>
            <a:r>
              <a:rPr b="1" lang="en" sz="1000">
                <a:solidFill>
                  <a:schemeClr val="dk1"/>
                </a:solidFill>
                <a:uFill>
                  <a:noFill/>
                </a:uFill>
                <a:latin typeface="DM Sans"/>
                <a:ea typeface="DM Sans"/>
                <a:cs typeface="DM Sans"/>
                <a:sym typeface="DM Sans"/>
                <a:hlinkClick r:id="rId17">
                  <a:extLst>
                    <a:ext uri="{A12FA001-AC4F-418D-AE19-62706E023703}">
                      <ahyp:hlinkClr val="tx"/>
                    </a:ext>
                  </a:extLst>
                </a:hlinkClick>
              </a:rPr>
              <a:t>Freepik</a:t>
            </a:r>
            <a:r>
              <a:rPr b="1" lang="en" sz="1000">
                <a:solidFill>
                  <a:schemeClr val="dk1"/>
                </a:solidFill>
                <a:latin typeface="DM Sans"/>
                <a:ea typeface="DM Sans"/>
                <a:cs typeface="DM Sans"/>
                <a:sym typeface="DM Sans"/>
              </a:rPr>
              <a:t> | </a:t>
            </a:r>
            <a:r>
              <a:rPr b="1" lang="en" sz="1000">
                <a:solidFill>
                  <a:schemeClr val="dk1"/>
                </a:solidFill>
                <a:uFill>
                  <a:noFill/>
                </a:uFill>
                <a:latin typeface="DM Sans"/>
                <a:ea typeface="DM Sans"/>
                <a:cs typeface="DM Sans"/>
                <a:sym typeface="DM Sans"/>
                <a:hlinkClick r:id="rId18">
                  <a:extLst>
                    <a:ext uri="{A12FA001-AC4F-418D-AE19-62706E023703}">
                      <ahyp:hlinkClr val="tx"/>
                    </a:ext>
                  </a:extLst>
                </a:hlinkClick>
              </a:rPr>
              <a:t>Flaticon</a:t>
            </a:r>
            <a:r>
              <a:rPr b="1" lang="en" sz="1000">
                <a:solidFill>
                  <a:schemeClr val="dk1"/>
                </a:solidFill>
                <a:latin typeface="DM Sans"/>
                <a:ea typeface="DM Sans"/>
                <a:cs typeface="DM Sans"/>
                <a:sym typeface="DM Sans"/>
              </a:rPr>
              <a:t> | Storyset | </a:t>
            </a:r>
            <a:r>
              <a:rPr b="1" lang="en" sz="1000">
                <a:solidFill>
                  <a:schemeClr val="dk1"/>
                </a:solidFill>
                <a:uFill>
                  <a:noFill/>
                </a:uFill>
                <a:latin typeface="DM Sans"/>
                <a:ea typeface="DM Sans"/>
                <a:cs typeface="DM Sans"/>
                <a:sym typeface="DM Sans"/>
                <a:hlinkClick r:id="rId19">
                  <a:extLst>
                    <a:ext uri="{A12FA001-AC4F-418D-AE19-62706E023703}">
                      <ahyp:hlinkClr val="tx"/>
                    </a:ext>
                  </a:extLst>
                </a:hlinkClick>
              </a:rPr>
              <a:t>Wepik </a:t>
            </a:r>
            <a:r>
              <a:rPr b="1" lang="en" sz="1000">
                <a:solidFill>
                  <a:schemeClr val="dk1"/>
                </a:solidFill>
                <a:latin typeface="DM Sans"/>
                <a:ea typeface="DM Sans"/>
                <a:cs typeface="DM Sans"/>
                <a:sym typeface="DM Sans"/>
              </a:rPr>
              <a:t>|</a:t>
            </a:r>
            <a:r>
              <a:rPr b="1" lang="en" sz="1000">
                <a:solidFill>
                  <a:schemeClr val="dk1"/>
                </a:solidFill>
                <a:latin typeface="DM Sans"/>
                <a:ea typeface="DM Sans"/>
                <a:cs typeface="DM Sans"/>
                <a:sym typeface="DM Sans"/>
              </a:rPr>
              <a:t> </a:t>
            </a:r>
            <a:r>
              <a:rPr b="1" lang="en" sz="1000">
                <a:solidFill>
                  <a:schemeClr val="dk1"/>
                </a:solidFill>
                <a:uFill>
                  <a:noFill/>
                </a:uFill>
                <a:latin typeface="DM Sans"/>
                <a:ea typeface="DM Sans"/>
                <a:cs typeface="DM Sans"/>
                <a:sym typeface="DM Sans"/>
                <a:hlinkClick r:id="rId20">
                  <a:extLst>
                    <a:ext uri="{A12FA001-AC4F-418D-AE19-62706E023703}">
                      <ahyp:hlinkClr val="tx"/>
                    </a:ext>
                  </a:extLst>
                </a:hlinkClick>
              </a:rPr>
              <a:t>Vi</a:t>
            </a:r>
            <a:r>
              <a:rPr b="1" lang="en" sz="1000">
                <a:solidFill>
                  <a:schemeClr val="dk1"/>
                </a:solidFill>
                <a:uFill>
                  <a:noFill/>
                </a:uFill>
                <a:latin typeface="DM Sans"/>
                <a:ea typeface="DM Sans"/>
                <a:cs typeface="DM Sans"/>
                <a:sym typeface="DM Sans"/>
                <a:hlinkClick r:id="rId21">
                  <a:extLst>
                    <a:ext uri="{A12FA001-AC4F-418D-AE19-62706E023703}">
                      <ahyp:hlinkClr val="tx"/>
                    </a:ext>
                  </a:extLst>
                </a:hlinkClick>
              </a:rPr>
              <a:t>devo</a:t>
            </a:r>
            <a:endParaRPr b="1" sz="1000">
              <a:solidFill>
                <a:schemeClr val="dk1"/>
              </a:solidFill>
              <a:latin typeface="DM Sans"/>
              <a:ea typeface="DM Sans"/>
              <a:cs typeface="DM Sans"/>
              <a:sym typeface="DM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2" name="Shape 3212"/>
        <p:cNvGrpSpPr/>
        <p:nvPr/>
      </p:nvGrpSpPr>
      <p:grpSpPr>
        <a:xfrm>
          <a:off x="0" y="0"/>
          <a:ext cx="0" cy="0"/>
          <a:chOff x="0" y="0"/>
          <a:chExt cx="0" cy="0"/>
        </a:xfrm>
      </p:grpSpPr>
      <p:sp>
        <p:nvSpPr>
          <p:cNvPr id="3213" name="Google Shape;3213;p47"/>
          <p:cNvSpPr/>
          <p:nvPr/>
        </p:nvSpPr>
        <p:spPr>
          <a:xfrm>
            <a:off x="713263" y="257855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7"/>
          <p:cNvSpPr/>
          <p:nvPr/>
        </p:nvSpPr>
        <p:spPr>
          <a:xfrm>
            <a:off x="1569763" y="257855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7"/>
          <p:cNvSpPr/>
          <p:nvPr/>
        </p:nvSpPr>
        <p:spPr>
          <a:xfrm>
            <a:off x="2438588" y="257855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7"/>
          <p:cNvSpPr txBox="1"/>
          <p:nvPr>
            <p:ph type="title"/>
          </p:nvPr>
        </p:nvSpPr>
        <p:spPr>
          <a:xfrm>
            <a:off x="713263" y="447100"/>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217" name="Google Shape;3217;p47"/>
          <p:cNvSpPr txBox="1"/>
          <p:nvPr>
            <p:ph idx="1" type="subTitle"/>
          </p:nvPr>
        </p:nvSpPr>
        <p:spPr>
          <a:xfrm>
            <a:off x="713225" y="13864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Poppins ExtraBold"/>
                <a:ea typeface="Poppins ExtraBold"/>
                <a:cs typeface="Poppins ExtraBold"/>
                <a:sym typeface="Poppins ExtraBold"/>
              </a:rPr>
              <a:t>D</a:t>
            </a:r>
            <a:r>
              <a:rPr lang="en" sz="1600">
                <a:latin typeface="Poppins ExtraBold"/>
                <a:ea typeface="Poppins ExtraBold"/>
                <a:cs typeface="Poppins ExtraBold"/>
                <a:sym typeface="Poppins ExtraBold"/>
              </a:rPr>
              <a:t>o you have any questions?</a:t>
            </a:r>
            <a:endParaRPr sz="1600">
              <a:latin typeface="Poppins ExtraBold"/>
              <a:ea typeface="Poppins ExtraBold"/>
              <a:cs typeface="Poppins ExtraBold"/>
              <a:sym typeface="Poppins ExtraBold"/>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3218" name="Google Shape;3218;p47"/>
          <p:cNvSpPr txBox="1"/>
          <p:nvPr/>
        </p:nvSpPr>
        <p:spPr>
          <a:xfrm>
            <a:off x="713225" y="3891525"/>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sp>
        <p:nvSpPr>
          <p:cNvPr id="3219" name="Google Shape;3219;p47"/>
          <p:cNvSpPr/>
          <p:nvPr/>
        </p:nvSpPr>
        <p:spPr>
          <a:xfrm>
            <a:off x="2615376" y="2775912"/>
            <a:ext cx="274324" cy="233176"/>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0" name="Google Shape;3220;p47"/>
          <p:cNvGrpSpPr/>
          <p:nvPr/>
        </p:nvGrpSpPr>
        <p:grpSpPr>
          <a:xfrm>
            <a:off x="1752711" y="2775913"/>
            <a:ext cx="274329" cy="233174"/>
            <a:chOff x="4459570" y="3326753"/>
            <a:chExt cx="218397" cy="187123"/>
          </a:xfrm>
        </p:grpSpPr>
        <p:sp>
          <p:nvSpPr>
            <p:cNvPr id="3221" name="Google Shape;3221;p47"/>
            <p:cNvSpPr/>
            <p:nvPr/>
          </p:nvSpPr>
          <p:spPr>
            <a:xfrm>
              <a:off x="4475483" y="339653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7"/>
            <p:cNvSpPr/>
            <p:nvPr/>
          </p:nvSpPr>
          <p:spPr>
            <a:xfrm>
              <a:off x="4459570" y="332675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7"/>
            <p:cNvSpPr/>
            <p:nvPr/>
          </p:nvSpPr>
          <p:spPr>
            <a:xfrm>
              <a:off x="4553053" y="339651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4" name="Google Shape;3224;p47"/>
          <p:cNvGrpSpPr/>
          <p:nvPr/>
        </p:nvGrpSpPr>
        <p:grpSpPr>
          <a:xfrm>
            <a:off x="890050" y="2755336"/>
            <a:ext cx="274325" cy="274328"/>
            <a:chOff x="935197" y="1793977"/>
            <a:chExt cx="256451" cy="256430"/>
          </a:xfrm>
        </p:grpSpPr>
        <p:sp>
          <p:nvSpPr>
            <p:cNvPr id="3225" name="Google Shape;3225;p4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47"/>
          <p:cNvGrpSpPr/>
          <p:nvPr/>
        </p:nvGrpSpPr>
        <p:grpSpPr>
          <a:xfrm rot="10800000">
            <a:off x="6648662" y="-1471764"/>
            <a:ext cx="2260968" cy="4256168"/>
            <a:chOff x="5492025" y="895275"/>
            <a:chExt cx="2055612" cy="3869595"/>
          </a:xfrm>
        </p:grpSpPr>
        <p:sp>
          <p:nvSpPr>
            <p:cNvPr id="3228" name="Google Shape;3228;p47"/>
            <p:cNvSpPr/>
            <p:nvPr/>
          </p:nvSpPr>
          <p:spPr>
            <a:xfrm>
              <a:off x="5492025" y="895275"/>
              <a:ext cx="2055612" cy="3869595"/>
            </a:xfrm>
            <a:custGeom>
              <a:rect b="b" l="l" r="r" t="t"/>
              <a:pathLst>
                <a:path extrusionOk="0" h="31789" w="16887">
                  <a:moveTo>
                    <a:pt x="3773" y="0"/>
                  </a:moveTo>
                  <a:cubicBezTo>
                    <a:pt x="1687" y="0"/>
                    <a:pt x="1" y="1687"/>
                    <a:pt x="1" y="3759"/>
                  </a:cubicBezTo>
                  <a:lnTo>
                    <a:pt x="1" y="15729"/>
                  </a:lnTo>
                  <a:lnTo>
                    <a:pt x="14" y="15729"/>
                  </a:lnTo>
                  <a:lnTo>
                    <a:pt x="14" y="31788"/>
                  </a:lnTo>
                  <a:lnTo>
                    <a:pt x="2874" y="31788"/>
                  </a:lnTo>
                  <a:lnTo>
                    <a:pt x="2874" y="13157"/>
                  </a:lnTo>
                  <a:lnTo>
                    <a:pt x="2861" y="13157"/>
                  </a:lnTo>
                  <a:lnTo>
                    <a:pt x="2861" y="3759"/>
                  </a:lnTo>
                  <a:cubicBezTo>
                    <a:pt x="2861" y="3269"/>
                    <a:pt x="3269" y="2860"/>
                    <a:pt x="3773" y="2860"/>
                  </a:cubicBezTo>
                  <a:cubicBezTo>
                    <a:pt x="4276" y="2860"/>
                    <a:pt x="4684" y="3269"/>
                    <a:pt x="4684" y="3759"/>
                  </a:cubicBezTo>
                  <a:lnTo>
                    <a:pt x="4671" y="12748"/>
                  </a:lnTo>
                  <a:cubicBezTo>
                    <a:pt x="4671" y="14817"/>
                    <a:pt x="6374" y="16507"/>
                    <a:pt x="8443" y="16507"/>
                  </a:cubicBezTo>
                  <a:cubicBezTo>
                    <a:pt x="10525" y="16507"/>
                    <a:pt x="12215" y="14817"/>
                    <a:pt x="12215" y="12748"/>
                  </a:cubicBezTo>
                  <a:lnTo>
                    <a:pt x="12215" y="3759"/>
                  </a:lnTo>
                  <a:cubicBezTo>
                    <a:pt x="12215" y="3269"/>
                    <a:pt x="12624" y="2860"/>
                    <a:pt x="13114" y="2860"/>
                  </a:cubicBezTo>
                  <a:cubicBezTo>
                    <a:pt x="13618" y="2860"/>
                    <a:pt x="14026" y="3269"/>
                    <a:pt x="14026" y="3759"/>
                  </a:cubicBezTo>
                  <a:lnTo>
                    <a:pt x="14026" y="13157"/>
                  </a:lnTo>
                  <a:lnTo>
                    <a:pt x="14026" y="31788"/>
                  </a:lnTo>
                  <a:lnTo>
                    <a:pt x="16886" y="31788"/>
                  </a:lnTo>
                  <a:lnTo>
                    <a:pt x="16886" y="15729"/>
                  </a:lnTo>
                  <a:lnTo>
                    <a:pt x="16886" y="3759"/>
                  </a:lnTo>
                  <a:cubicBezTo>
                    <a:pt x="16886" y="1687"/>
                    <a:pt x="15200" y="0"/>
                    <a:pt x="13114" y="0"/>
                  </a:cubicBezTo>
                  <a:cubicBezTo>
                    <a:pt x="11045" y="0"/>
                    <a:pt x="9355" y="1687"/>
                    <a:pt x="9355" y="3759"/>
                  </a:cubicBezTo>
                  <a:lnTo>
                    <a:pt x="9355" y="12748"/>
                  </a:lnTo>
                  <a:cubicBezTo>
                    <a:pt x="9355" y="13209"/>
                    <a:pt x="9002" y="13591"/>
                    <a:pt x="8564" y="13647"/>
                  </a:cubicBezTo>
                  <a:lnTo>
                    <a:pt x="8336" y="13647"/>
                  </a:lnTo>
                  <a:cubicBezTo>
                    <a:pt x="7884" y="13591"/>
                    <a:pt x="7531" y="13209"/>
                    <a:pt x="7531" y="12748"/>
                  </a:cubicBezTo>
                  <a:lnTo>
                    <a:pt x="7531" y="3759"/>
                  </a:lnTo>
                  <a:cubicBezTo>
                    <a:pt x="7531" y="1687"/>
                    <a:pt x="5842" y="0"/>
                    <a:pt x="3773"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229" name="Google Shape;3229;p47"/>
            <p:cNvGrpSpPr/>
            <p:nvPr/>
          </p:nvGrpSpPr>
          <p:grpSpPr>
            <a:xfrm>
              <a:off x="5659156" y="1062406"/>
              <a:ext cx="1720973" cy="3496726"/>
              <a:chOff x="5659156" y="1062406"/>
              <a:chExt cx="1720973" cy="3496726"/>
            </a:xfrm>
          </p:grpSpPr>
          <p:sp>
            <p:nvSpPr>
              <p:cNvPr id="3230" name="Google Shape;3230;p47"/>
              <p:cNvSpPr/>
              <p:nvPr/>
            </p:nvSpPr>
            <p:spPr>
              <a:xfrm>
                <a:off x="5661103" y="2645951"/>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7"/>
              <p:cNvSpPr/>
              <p:nvPr/>
            </p:nvSpPr>
            <p:spPr>
              <a:xfrm>
                <a:off x="7366861" y="375646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7"/>
              <p:cNvSpPr/>
              <p:nvPr/>
            </p:nvSpPr>
            <p:spPr>
              <a:xfrm>
                <a:off x="7366861" y="3862732"/>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7"/>
              <p:cNvSpPr/>
              <p:nvPr/>
            </p:nvSpPr>
            <p:spPr>
              <a:xfrm>
                <a:off x="7366861" y="364861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7"/>
              <p:cNvSpPr/>
              <p:nvPr/>
            </p:nvSpPr>
            <p:spPr>
              <a:xfrm>
                <a:off x="7366861" y="4506059"/>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7"/>
              <p:cNvSpPr/>
              <p:nvPr/>
            </p:nvSpPr>
            <p:spPr>
              <a:xfrm>
                <a:off x="7366861" y="397046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7"/>
              <p:cNvSpPr/>
              <p:nvPr/>
            </p:nvSpPr>
            <p:spPr>
              <a:xfrm>
                <a:off x="7366861" y="4078311"/>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7"/>
              <p:cNvSpPr/>
              <p:nvPr/>
            </p:nvSpPr>
            <p:spPr>
              <a:xfrm>
                <a:off x="7366861" y="4184213"/>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7"/>
              <p:cNvSpPr/>
              <p:nvPr/>
            </p:nvSpPr>
            <p:spPr>
              <a:xfrm>
                <a:off x="7366861" y="4398209"/>
                <a:ext cx="13268" cy="54656"/>
              </a:xfrm>
              <a:custGeom>
                <a:rect b="b" l="l" r="r" t="t"/>
                <a:pathLst>
                  <a:path extrusionOk="0" h="449" w="109">
                    <a:moveTo>
                      <a:pt x="0" y="1"/>
                    </a:moveTo>
                    <a:lnTo>
                      <a:pt x="0" y="448"/>
                    </a:lnTo>
                    <a:lnTo>
                      <a:pt x="108" y="448"/>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7"/>
              <p:cNvSpPr/>
              <p:nvPr/>
            </p:nvSpPr>
            <p:spPr>
              <a:xfrm>
                <a:off x="7366861" y="429194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7"/>
              <p:cNvSpPr/>
              <p:nvPr/>
            </p:nvSpPr>
            <p:spPr>
              <a:xfrm>
                <a:off x="7366861" y="2896221"/>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7"/>
              <p:cNvSpPr/>
              <p:nvPr/>
            </p:nvSpPr>
            <p:spPr>
              <a:xfrm>
                <a:off x="7366861" y="3004071"/>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7"/>
              <p:cNvSpPr/>
              <p:nvPr/>
            </p:nvSpPr>
            <p:spPr>
              <a:xfrm>
                <a:off x="7366861" y="2789954"/>
                <a:ext cx="13268" cy="53073"/>
              </a:xfrm>
              <a:custGeom>
                <a:rect b="b" l="l" r="r" t="t"/>
                <a:pathLst>
                  <a:path extrusionOk="0" h="436" w="109">
                    <a:moveTo>
                      <a:pt x="0" y="1"/>
                    </a:moveTo>
                    <a:lnTo>
                      <a:pt x="0" y="435"/>
                    </a:lnTo>
                    <a:lnTo>
                      <a:pt x="108" y="435"/>
                    </a:lnTo>
                    <a:lnTo>
                      <a:pt x="108" y="164"/>
                    </a:lnTo>
                    <a:lnTo>
                      <a:pt x="108" y="14"/>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7"/>
              <p:cNvSpPr/>
              <p:nvPr/>
            </p:nvSpPr>
            <p:spPr>
              <a:xfrm>
                <a:off x="7366861" y="3111434"/>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7"/>
              <p:cNvSpPr/>
              <p:nvPr/>
            </p:nvSpPr>
            <p:spPr>
              <a:xfrm>
                <a:off x="7366861" y="3217702"/>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7"/>
              <p:cNvSpPr/>
              <p:nvPr/>
            </p:nvSpPr>
            <p:spPr>
              <a:xfrm>
                <a:off x="7366861" y="3325552"/>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7"/>
              <p:cNvSpPr/>
              <p:nvPr/>
            </p:nvSpPr>
            <p:spPr>
              <a:xfrm>
                <a:off x="7366861" y="3539182"/>
                <a:ext cx="13268" cy="56603"/>
              </a:xfrm>
              <a:custGeom>
                <a:rect b="b" l="l" r="r" t="t"/>
                <a:pathLst>
                  <a:path extrusionOk="0" h="465" w="109">
                    <a:moveTo>
                      <a:pt x="0" y="1"/>
                    </a:moveTo>
                    <a:lnTo>
                      <a:pt x="0" y="30"/>
                    </a:lnTo>
                    <a:lnTo>
                      <a:pt x="0" y="439"/>
                    </a:lnTo>
                    <a:lnTo>
                      <a:pt x="0" y="465"/>
                    </a:lnTo>
                    <a:lnTo>
                      <a:pt x="108" y="465"/>
                    </a:lnTo>
                    <a:lnTo>
                      <a:pt x="108" y="439"/>
                    </a:lnTo>
                    <a:lnTo>
                      <a:pt x="108" y="30"/>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7"/>
              <p:cNvSpPr/>
              <p:nvPr/>
            </p:nvSpPr>
            <p:spPr>
              <a:xfrm>
                <a:off x="7366861" y="3431819"/>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7"/>
              <p:cNvSpPr/>
              <p:nvPr/>
            </p:nvSpPr>
            <p:spPr>
              <a:xfrm>
                <a:off x="5833347" y="1069101"/>
                <a:ext cx="54656" cy="29945"/>
              </a:xfrm>
              <a:custGeom>
                <a:rect b="b" l="l" r="r" t="t"/>
                <a:pathLst>
                  <a:path extrusionOk="0" h="246" w="449">
                    <a:moveTo>
                      <a:pt x="423" y="1"/>
                    </a:moveTo>
                    <a:cubicBezTo>
                      <a:pt x="285" y="43"/>
                      <a:pt x="138" y="83"/>
                      <a:pt x="1" y="151"/>
                    </a:cubicBezTo>
                    <a:lnTo>
                      <a:pt x="40" y="246"/>
                    </a:lnTo>
                    <a:cubicBezTo>
                      <a:pt x="178" y="190"/>
                      <a:pt x="315" y="138"/>
                      <a:pt x="449" y="109"/>
                    </a:cubicBezTo>
                    <a:lnTo>
                      <a:pt x="4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7"/>
              <p:cNvSpPr/>
              <p:nvPr/>
            </p:nvSpPr>
            <p:spPr>
              <a:xfrm>
                <a:off x="5659156" y="1720827"/>
                <a:ext cx="13633" cy="53073"/>
              </a:xfrm>
              <a:custGeom>
                <a:rect b="b" l="l" r="r" t="t"/>
                <a:pathLst>
                  <a:path extrusionOk="0" h="436" w="112">
                    <a:moveTo>
                      <a:pt x="0" y="1"/>
                    </a:moveTo>
                    <a:lnTo>
                      <a:pt x="0" y="436"/>
                    </a:lnTo>
                    <a:lnTo>
                      <a:pt x="111" y="436"/>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7"/>
              <p:cNvSpPr/>
              <p:nvPr/>
            </p:nvSpPr>
            <p:spPr>
              <a:xfrm>
                <a:off x="5659156" y="1826729"/>
                <a:ext cx="13633" cy="55021"/>
              </a:xfrm>
              <a:custGeom>
                <a:rect b="b" l="l" r="r" t="t"/>
                <a:pathLst>
                  <a:path extrusionOk="0" h="452" w="112">
                    <a:moveTo>
                      <a:pt x="0" y="0"/>
                    </a:moveTo>
                    <a:lnTo>
                      <a:pt x="0" y="451"/>
                    </a:lnTo>
                    <a:lnTo>
                      <a:pt x="111" y="451"/>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7"/>
              <p:cNvSpPr/>
              <p:nvPr/>
            </p:nvSpPr>
            <p:spPr>
              <a:xfrm>
                <a:off x="5659156" y="1506831"/>
                <a:ext cx="13633" cy="53073"/>
              </a:xfrm>
              <a:custGeom>
                <a:rect b="b" l="l" r="r" t="t"/>
                <a:pathLst>
                  <a:path extrusionOk="0" h="436"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7"/>
              <p:cNvSpPr/>
              <p:nvPr/>
            </p:nvSpPr>
            <p:spPr>
              <a:xfrm>
                <a:off x="5682649" y="1190097"/>
                <a:ext cx="38222" cy="55021"/>
              </a:xfrm>
              <a:custGeom>
                <a:rect b="b" l="l" r="r" t="t"/>
                <a:pathLst>
                  <a:path extrusionOk="0" h="452" w="314">
                    <a:moveTo>
                      <a:pt x="216" y="0"/>
                    </a:moveTo>
                    <a:cubicBezTo>
                      <a:pt x="134" y="138"/>
                      <a:pt x="69" y="259"/>
                      <a:pt x="0" y="396"/>
                    </a:cubicBezTo>
                    <a:lnTo>
                      <a:pt x="108" y="452"/>
                    </a:lnTo>
                    <a:cubicBezTo>
                      <a:pt x="164" y="314"/>
                      <a:pt x="232" y="193"/>
                      <a:pt x="314" y="69"/>
                    </a:cubicBezTo>
                    <a:lnTo>
                      <a:pt x="2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7"/>
              <p:cNvSpPr/>
              <p:nvPr/>
            </p:nvSpPr>
            <p:spPr>
              <a:xfrm>
                <a:off x="5659156" y="1398981"/>
                <a:ext cx="13633" cy="53438"/>
              </a:xfrm>
              <a:custGeom>
                <a:rect b="b" l="l" r="r" t="t"/>
                <a:pathLst>
                  <a:path extrusionOk="0" h="439" w="112">
                    <a:moveTo>
                      <a:pt x="0" y="1"/>
                    </a:moveTo>
                    <a:lnTo>
                      <a:pt x="0" y="439"/>
                    </a:lnTo>
                    <a:lnTo>
                      <a:pt x="111" y="43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7"/>
              <p:cNvSpPr/>
              <p:nvPr/>
            </p:nvSpPr>
            <p:spPr>
              <a:xfrm>
                <a:off x="5743878" y="1114140"/>
                <a:ext cx="49908" cy="44674"/>
              </a:xfrm>
              <a:custGeom>
                <a:rect b="b" l="l" r="r" t="t"/>
                <a:pathLst>
                  <a:path extrusionOk="0" h="367" w="410">
                    <a:moveTo>
                      <a:pt x="340" y="0"/>
                    </a:moveTo>
                    <a:cubicBezTo>
                      <a:pt x="220" y="82"/>
                      <a:pt x="108" y="177"/>
                      <a:pt x="1" y="285"/>
                    </a:cubicBezTo>
                    <a:lnTo>
                      <a:pt x="82" y="366"/>
                    </a:lnTo>
                    <a:cubicBezTo>
                      <a:pt x="177" y="258"/>
                      <a:pt x="285" y="164"/>
                      <a:pt x="409" y="82"/>
                    </a:cubicBezTo>
                    <a:lnTo>
                      <a:pt x="3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7"/>
              <p:cNvSpPr/>
              <p:nvPr/>
            </p:nvSpPr>
            <p:spPr>
              <a:xfrm>
                <a:off x="5659156" y="1291131"/>
                <a:ext cx="19963" cy="55021"/>
              </a:xfrm>
              <a:custGeom>
                <a:rect b="b" l="l" r="r" t="t"/>
                <a:pathLst>
                  <a:path extrusionOk="0" h="452" w="164">
                    <a:moveTo>
                      <a:pt x="56" y="1"/>
                    </a:moveTo>
                    <a:cubicBezTo>
                      <a:pt x="30" y="151"/>
                      <a:pt x="17" y="301"/>
                      <a:pt x="0" y="452"/>
                    </a:cubicBezTo>
                    <a:lnTo>
                      <a:pt x="111" y="452"/>
                    </a:lnTo>
                    <a:cubicBezTo>
                      <a:pt x="125" y="301"/>
                      <a:pt x="138" y="164"/>
                      <a:pt x="164" y="30"/>
                    </a:cubicBezTo>
                    <a:lnTo>
                      <a:pt x="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7"/>
              <p:cNvSpPr/>
              <p:nvPr/>
            </p:nvSpPr>
            <p:spPr>
              <a:xfrm>
                <a:off x="5659156" y="1613098"/>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7"/>
              <p:cNvSpPr/>
              <p:nvPr/>
            </p:nvSpPr>
            <p:spPr>
              <a:xfrm>
                <a:off x="5659156" y="247005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7"/>
              <p:cNvSpPr/>
              <p:nvPr/>
            </p:nvSpPr>
            <p:spPr>
              <a:xfrm>
                <a:off x="5659156" y="2576323"/>
                <a:ext cx="13633" cy="54656"/>
              </a:xfrm>
              <a:custGeom>
                <a:rect b="b" l="l" r="r" t="t"/>
                <a:pathLst>
                  <a:path extrusionOk="0" h="449" w="112">
                    <a:moveTo>
                      <a:pt x="0" y="0"/>
                    </a:moveTo>
                    <a:lnTo>
                      <a:pt x="0" y="448"/>
                    </a:lnTo>
                    <a:lnTo>
                      <a:pt x="111" y="44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7"/>
              <p:cNvSpPr/>
              <p:nvPr/>
            </p:nvSpPr>
            <p:spPr>
              <a:xfrm>
                <a:off x="5659156" y="1934579"/>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7"/>
              <p:cNvSpPr/>
              <p:nvPr/>
            </p:nvSpPr>
            <p:spPr>
              <a:xfrm>
                <a:off x="5659156" y="2683808"/>
                <a:ext cx="13633" cy="53317"/>
              </a:xfrm>
              <a:custGeom>
                <a:rect b="b" l="l" r="r" t="t"/>
                <a:pathLst>
                  <a:path extrusionOk="0" h="438"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7"/>
              <p:cNvSpPr/>
              <p:nvPr/>
            </p:nvSpPr>
            <p:spPr>
              <a:xfrm>
                <a:off x="5659156" y="2040725"/>
                <a:ext cx="13633" cy="54656"/>
              </a:xfrm>
              <a:custGeom>
                <a:rect b="b" l="l" r="r" t="t"/>
                <a:pathLst>
                  <a:path extrusionOk="0" h="449" w="112">
                    <a:moveTo>
                      <a:pt x="0" y="1"/>
                    </a:moveTo>
                    <a:lnTo>
                      <a:pt x="0" y="449"/>
                    </a:lnTo>
                    <a:lnTo>
                      <a:pt x="111" y="44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7"/>
              <p:cNvSpPr/>
              <p:nvPr/>
            </p:nvSpPr>
            <p:spPr>
              <a:xfrm>
                <a:off x="5659156" y="214857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7"/>
              <p:cNvSpPr/>
              <p:nvPr/>
            </p:nvSpPr>
            <p:spPr>
              <a:xfrm>
                <a:off x="5659156" y="2362205"/>
                <a:ext cx="13633" cy="55021"/>
              </a:xfrm>
              <a:custGeom>
                <a:rect b="b" l="l" r="r" t="t"/>
                <a:pathLst>
                  <a:path extrusionOk="0" h="452" w="112">
                    <a:moveTo>
                      <a:pt x="0" y="1"/>
                    </a:moveTo>
                    <a:lnTo>
                      <a:pt x="0" y="452"/>
                    </a:lnTo>
                    <a:lnTo>
                      <a:pt x="111" y="452"/>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7"/>
              <p:cNvSpPr/>
              <p:nvPr/>
            </p:nvSpPr>
            <p:spPr>
              <a:xfrm>
                <a:off x="5659156" y="2256060"/>
                <a:ext cx="13633" cy="53438"/>
              </a:xfrm>
              <a:custGeom>
                <a:rect b="b" l="l" r="r" t="t"/>
                <a:pathLst>
                  <a:path extrusionOk="0" h="439"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7"/>
              <p:cNvSpPr/>
              <p:nvPr/>
            </p:nvSpPr>
            <p:spPr>
              <a:xfrm>
                <a:off x="6228107"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7"/>
              <p:cNvSpPr/>
              <p:nvPr/>
            </p:nvSpPr>
            <p:spPr>
              <a:xfrm>
                <a:off x="6228107" y="143038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7"/>
              <p:cNvSpPr/>
              <p:nvPr/>
            </p:nvSpPr>
            <p:spPr>
              <a:xfrm>
                <a:off x="6228107" y="153823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7"/>
              <p:cNvSpPr/>
              <p:nvPr/>
            </p:nvSpPr>
            <p:spPr>
              <a:xfrm>
                <a:off x="6228107" y="1644504"/>
                <a:ext cx="14851" cy="54656"/>
              </a:xfrm>
              <a:custGeom>
                <a:rect b="b" l="l" r="r" t="t"/>
                <a:pathLst>
                  <a:path extrusionOk="0" h="449" w="122">
                    <a:moveTo>
                      <a:pt x="0" y="0"/>
                    </a:moveTo>
                    <a:lnTo>
                      <a:pt x="0" y="448"/>
                    </a:lnTo>
                    <a:lnTo>
                      <a:pt x="121" y="448"/>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7"/>
              <p:cNvSpPr/>
              <p:nvPr/>
            </p:nvSpPr>
            <p:spPr>
              <a:xfrm>
                <a:off x="6228107"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7"/>
              <p:cNvSpPr/>
              <p:nvPr/>
            </p:nvSpPr>
            <p:spPr>
              <a:xfrm>
                <a:off x="6448554" y="2715578"/>
                <a:ext cx="54656" cy="21546"/>
              </a:xfrm>
              <a:custGeom>
                <a:rect b="b" l="l" r="r" t="t"/>
                <a:pathLst>
                  <a:path extrusionOk="0" h="177" w="449">
                    <a:moveTo>
                      <a:pt x="26" y="1"/>
                    </a:moveTo>
                    <a:lnTo>
                      <a:pt x="0" y="108"/>
                    </a:lnTo>
                    <a:cubicBezTo>
                      <a:pt x="134" y="148"/>
                      <a:pt x="285" y="164"/>
                      <a:pt x="435" y="177"/>
                    </a:cubicBezTo>
                    <a:lnTo>
                      <a:pt x="448" y="66"/>
                    </a:lnTo>
                    <a:cubicBezTo>
                      <a:pt x="298" y="53"/>
                      <a:pt x="164" y="40"/>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7"/>
              <p:cNvSpPr/>
              <p:nvPr/>
            </p:nvSpPr>
            <p:spPr>
              <a:xfrm>
                <a:off x="6228107" y="1752354"/>
                <a:ext cx="14851" cy="52951"/>
              </a:xfrm>
              <a:custGeom>
                <a:rect b="b" l="l" r="r" t="t"/>
                <a:pathLst>
                  <a:path extrusionOk="0" h="435" w="122">
                    <a:moveTo>
                      <a:pt x="0" y="0"/>
                    </a:moveTo>
                    <a:lnTo>
                      <a:pt x="0" y="435"/>
                    </a:lnTo>
                    <a:lnTo>
                      <a:pt x="121" y="435"/>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7"/>
              <p:cNvSpPr/>
              <p:nvPr/>
            </p:nvSpPr>
            <p:spPr>
              <a:xfrm>
                <a:off x="6234437" y="2499878"/>
                <a:ext cx="26780" cy="54656"/>
              </a:xfrm>
              <a:custGeom>
                <a:rect b="b" l="l" r="r" t="t"/>
                <a:pathLst>
                  <a:path extrusionOk="0" h="449" w="220">
                    <a:moveTo>
                      <a:pt x="112" y="1"/>
                    </a:moveTo>
                    <a:lnTo>
                      <a:pt x="1" y="14"/>
                    </a:lnTo>
                    <a:cubicBezTo>
                      <a:pt x="30" y="164"/>
                      <a:pt x="69" y="315"/>
                      <a:pt x="125" y="449"/>
                    </a:cubicBezTo>
                    <a:lnTo>
                      <a:pt x="220" y="409"/>
                    </a:lnTo>
                    <a:cubicBezTo>
                      <a:pt x="177" y="272"/>
                      <a:pt x="138" y="138"/>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7"/>
              <p:cNvSpPr/>
              <p:nvPr/>
            </p:nvSpPr>
            <p:spPr>
              <a:xfrm>
                <a:off x="6349103" y="2672244"/>
                <a:ext cx="52951" cy="38222"/>
              </a:xfrm>
              <a:custGeom>
                <a:rect b="b" l="l" r="r" t="t"/>
                <a:pathLst>
                  <a:path extrusionOk="0" h="314" w="435">
                    <a:moveTo>
                      <a:pt x="69" y="0"/>
                    </a:moveTo>
                    <a:lnTo>
                      <a:pt x="0" y="82"/>
                    </a:lnTo>
                    <a:cubicBezTo>
                      <a:pt x="121" y="177"/>
                      <a:pt x="258" y="245"/>
                      <a:pt x="396" y="314"/>
                    </a:cubicBezTo>
                    <a:lnTo>
                      <a:pt x="435" y="219"/>
                    </a:lnTo>
                    <a:cubicBezTo>
                      <a:pt x="314" y="151"/>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7"/>
              <p:cNvSpPr/>
              <p:nvPr/>
            </p:nvSpPr>
            <p:spPr>
              <a:xfrm>
                <a:off x="6274241" y="2596164"/>
                <a:ext cx="43457" cy="49908"/>
              </a:xfrm>
              <a:custGeom>
                <a:rect b="b" l="l" r="r" t="t"/>
                <a:pathLst>
                  <a:path extrusionOk="0" h="410" w="357">
                    <a:moveTo>
                      <a:pt x="95" y="1"/>
                    </a:moveTo>
                    <a:lnTo>
                      <a:pt x="1" y="53"/>
                    </a:lnTo>
                    <a:cubicBezTo>
                      <a:pt x="82" y="190"/>
                      <a:pt x="177" y="298"/>
                      <a:pt x="275" y="409"/>
                    </a:cubicBezTo>
                    <a:lnTo>
                      <a:pt x="357" y="341"/>
                    </a:lnTo>
                    <a:cubicBezTo>
                      <a:pt x="259" y="230"/>
                      <a:pt x="177" y="122"/>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7"/>
              <p:cNvSpPr/>
              <p:nvPr/>
            </p:nvSpPr>
            <p:spPr>
              <a:xfrm>
                <a:off x="5939614" y="1062406"/>
                <a:ext cx="54656" cy="16798"/>
              </a:xfrm>
              <a:custGeom>
                <a:rect b="b" l="l" r="r" t="t"/>
                <a:pathLst>
                  <a:path extrusionOk="0" h="138" w="449">
                    <a:moveTo>
                      <a:pt x="1" y="0"/>
                    </a:moveTo>
                    <a:lnTo>
                      <a:pt x="1" y="111"/>
                    </a:lnTo>
                    <a:lnTo>
                      <a:pt x="96" y="111"/>
                    </a:lnTo>
                    <a:cubicBezTo>
                      <a:pt x="203" y="111"/>
                      <a:pt x="328" y="111"/>
                      <a:pt x="435" y="138"/>
                    </a:cubicBezTo>
                    <a:lnTo>
                      <a:pt x="449" y="30"/>
                    </a:lnTo>
                    <a:cubicBezTo>
                      <a:pt x="341" y="0"/>
                      <a:pt x="216" y="0"/>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7"/>
              <p:cNvSpPr/>
              <p:nvPr/>
            </p:nvSpPr>
            <p:spPr>
              <a:xfrm>
                <a:off x="6228107" y="1323023"/>
                <a:ext cx="14851" cy="54656"/>
              </a:xfrm>
              <a:custGeom>
                <a:rect b="b" l="l" r="r" t="t"/>
                <a:pathLst>
                  <a:path extrusionOk="0" h="449" w="122">
                    <a:moveTo>
                      <a:pt x="108" y="0"/>
                    </a:moveTo>
                    <a:lnTo>
                      <a:pt x="0" y="13"/>
                    </a:lnTo>
                    <a:lnTo>
                      <a:pt x="0" y="245"/>
                    </a:lnTo>
                    <a:lnTo>
                      <a:pt x="0" y="448"/>
                    </a:lnTo>
                    <a:lnTo>
                      <a:pt x="121" y="448"/>
                    </a:lnTo>
                    <a:lnTo>
                      <a:pt x="121" y="245"/>
                    </a:lnTo>
                    <a:cubicBezTo>
                      <a:pt x="121" y="164"/>
                      <a:pt x="108" y="82"/>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7"/>
              <p:cNvSpPr/>
              <p:nvPr/>
            </p:nvSpPr>
            <p:spPr>
              <a:xfrm>
                <a:off x="6198284" y="1218338"/>
                <a:ext cx="31527" cy="55021"/>
              </a:xfrm>
              <a:custGeom>
                <a:rect b="b" l="l" r="r" t="t"/>
                <a:pathLst>
                  <a:path extrusionOk="0" h="452" w="259">
                    <a:moveTo>
                      <a:pt x="95" y="1"/>
                    </a:moveTo>
                    <a:lnTo>
                      <a:pt x="0" y="56"/>
                    </a:lnTo>
                    <a:cubicBezTo>
                      <a:pt x="53" y="177"/>
                      <a:pt x="108" y="314"/>
                      <a:pt x="147" y="452"/>
                    </a:cubicBezTo>
                    <a:lnTo>
                      <a:pt x="259" y="422"/>
                    </a:lnTo>
                    <a:cubicBezTo>
                      <a:pt x="216" y="272"/>
                      <a:pt x="164" y="138"/>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7"/>
              <p:cNvSpPr/>
              <p:nvPr/>
            </p:nvSpPr>
            <p:spPr>
              <a:xfrm>
                <a:off x="6133403" y="1133981"/>
                <a:ext cx="46622" cy="47839"/>
              </a:xfrm>
              <a:custGeom>
                <a:rect b="b" l="l" r="r" t="t"/>
                <a:pathLst>
                  <a:path extrusionOk="0" h="393" w="383">
                    <a:moveTo>
                      <a:pt x="69" y="1"/>
                    </a:moveTo>
                    <a:lnTo>
                      <a:pt x="1" y="82"/>
                    </a:lnTo>
                    <a:cubicBezTo>
                      <a:pt x="108" y="177"/>
                      <a:pt x="206" y="272"/>
                      <a:pt x="288" y="393"/>
                    </a:cubicBezTo>
                    <a:lnTo>
                      <a:pt x="383" y="327"/>
                    </a:lnTo>
                    <a:cubicBezTo>
                      <a:pt x="288" y="203"/>
                      <a:pt x="177" y="95"/>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7"/>
              <p:cNvSpPr/>
              <p:nvPr/>
            </p:nvSpPr>
            <p:spPr>
              <a:xfrm>
                <a:off x="6042352" y="1079083"/>
                <a:ext cx="54534" cy="33110"/>
              </a:xfrm>
              <a:custGeom>
                <a:rect b="b" l="l" r="r" t="t"/>
                <a:pathLst>
                  <a:path extrusionOk="0" h="272" w="448">
                    <a:moveTo>
                      <a:pt x="39" y="1"/>
                    </a:moveTo>
                    <a:lnTo>
                      <a:pt x="0" y="95"/>
                    </a:lnTo>
                    <a:cubicBezTo>
                      <a:pt x="137" y="151"/>
                      <a:pt x="271" y="206"/>
                      <a:pt x="396" y="272"/>
                    </a:cubicBezTo>
                    <a:lnTo>
                      <a:pt x="448" y="177"/>
                    </a:lnTo>
                    <a:cubicBezTo>
                      <a:pt x="327" y="108"/>
                      <a:pt x="177" y="43"/>
                      <a:pt x="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7"/>
              <p:cNvSpPr/>
              <p:nvPr/>
            </p:nvSpPr>
            <p:spPr>
              <a:xfrm>
                <a:off x="6228107"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7"/>
              <p:cNvSpPr/>
              <p:nvPr/>
            </p:nvSpPr>
            <p:spPr>
              <a:xfrm>
                <a:off x="6228107"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7"/>
              <p:cNvSpPr/>
              <p:nvPr/>
            </p:nvSpPr>
            <p:spPr>
              <a:xfrm>
                <a:off x="6228107"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7"/>
              <p:cNvSpPr/>
              <p:nvPr/>
            </p:nvSpPr>
            <p:spPr>
              <a:xfrm>
                <a:off x="6228107"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7"/>
              <p:cNvSpPr/>
              <p:nvPr/>
            </p:nvSpPr>
            <p:spPr>
              <a:xfrm>
                <a:off x="7151161" y="1069101"/>
                <a:ext cx="55021" cy="29945"/>
              </a:xfrm>
              <a:custGeom>
                <a:rect b="b" l="l" r="r" t="t"/>
                <a:pathLst>
                  <a:path extrusionOk="0" h="246" w="452">
                    <a:moveTo>
                      <a:pt x="30" y="1"/>
                    </a:moveTo>
                    <a:lnTo>
                      <a:pt x="1" y="109"/>
                    </a:lnTo>
                    <a:cubicBezTo>
                      <a:pt x="138" y="138"/>
                      <a:pt x="275" y="190"/>
                      <a:pt x="409" y="246"/>
                    </a:cubicBezTo>
                    <a:lnTo>
                      <a:pt x="452" y="151"/>
                    </a:lnTo>
                    <a:cubicBezTo>
                      <a:pt x="314" y="83"/>
                      <a:pt x="180" y="43"/>
                      <a:pt x="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7"/>
              <p:cNvSpPr/>
              <p:nvPr/>
            </p:nvSpPr>
            <p:spPr>
              <a:xfrm>
                <a:off x="7366861" y="1720827"/>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7"/>
              <p:cNvSpPr/>
              <p:nvPr/>
            </p:nvSpPr>
            <p:spPr>
              <a:xfrm>
                <a:off x="7366861" y="1826729"/>
                <a:ext cx="13268" cy="55021"/>
              </a:xfrm>
              <a:custGeom>
                <a:rect b="b" l="l" r="r" t="t"/>
                <a:pathLst>
                  <a:path extrusionOk="0" h="452" w="109">
                    <a:moveTo>
                      <a:pt x="0" y="0"/>
                    </a:moveTo>
                    <a:lnTo>
                      <a:pt x="0" y="451"/>
                    </a:lnTo>
                    <a:lnTo>
                      <a:pt x="108" y="4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7"/>
              <p:cNvSpPr/>
              <p:nvPr/>
            </p:nvSpPr>
            <p:spPr>
              <a:xfrm>
                <a:off x="7366861" y="1506831"/>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7"/>
              <p:cNvSpPr/>
              <p:nvPr/>
            </p:nvSpPr>
            <p:spPr>
              <a:xfrm>
                <a:off x="7318657" y="1190097"/>
                <a:ext cx="38344" cy="55021"/>
              </a:xfrm>
              <a:custGeom>
                <a:rect b="b" l="l" r="r" t="t"/>
                <a:pathLst>
                  <a:path extrusionOk="0" h="452" w="315">
                    <a:moveTo>
                      <a:pt x="96" y="0"/>
                    </a:moveTo>
                    <a:lnTo>
                      <a:pt x="1" y="69"/>
                    </a:lnTo>
                    <a:cubicBezTo>
                      <a:pt x="82" y="193"/>
                      <a:pt x="151" y="314"/>
                      <a:pt x="207" y="452"/>
                    </a:cubicBezTo>
                    <a:lnTo>
                      <a:pt x="315" y="396"/>
                    </a:lnTo>
                    <a:cubicBezTo>
                      <a:pt x="259" y="259"/>
                      <a:pt x="177" y="138"/>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7"/>
              <p:cNvSpPr/>
              <p:nvPr/>
            </p:nvSpPr>
            <p:spPr>
              <a:xfrm>
                <a:off x="7366861" y="1398981"/>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7"/>
              <p:cNvSpPr/>
              <p:nvPr/>
            </p:nvSpPr>
            <p:spPr>
              <a:xfrm>
                <a:off x="7245864" y="1114140"/>
                <a:ext cx="49908" cy="44674"/>
              </a:xfrm>
              <a:custGeom>
                <a:rect b="b" l="l" r="r" t="t"/>
                <a:pathLst>
                  <a:path extrusionOk="0" h="367" w="410">
                    <a:moveTo>
                      <a:pt x="69" y="0"/>
                    </a:moveTo>
                    <a:lnTo>
                      <a:pt x="1" y="82"/>
                    </a:lnTo>
                    <a:cubicBezTo>
                      <a:pt x="122" y="164"/>
                      <a:pt x="233" y="258"/>
                      <a:pt x="327" y="366"/>
                    </a:cubicBezTo>
                    <a:lnTo>
                      <a:pt x="409" y="285"/>
                    </a:lnTo>
                    <a:cubicBezTo>
                      <a:pt x="314" y="177"/>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7"/>
              <p:cNvSpPr/>
              <p:nvPr/>
            </p:nvSpPr>
            <p:spPr>
              <a:xfrm>
                <a:off x="7360044" y="1291131"/>
                <a:ext cx="20085" cy="55021"/>
              </a:xfrm>
              <a:custGeom>
                <a:rect b="b" l="l" r="r" t="t"/>
                <a:pathLst>
                  <a:path extrusionOk="0" h="452" w="165">
                    <a:moveTo>
                      <a:pt x="112" y="1"/>
                    </a:moveTo>
                    <a:lnTo>
                      <a:pt x="1" y="30"/>
                    </a:lnTo>
                    <a:cubicBezTo>
                      <a:pt x="30" y="164"/>
                      <a:pt x="56" y="301"/>
                      <a:pt x="56" y="452"/>
                    </a:cubicBezTo>
                    <a:lnTo>
                      <a:pt x="164" y="452"/>
                    </a:lnTo>
                    <a:cubicBezTo>
                      <a:pt x="164" y="301"/>
                      <a:pt x="138" y="151"/>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7"/>
              <p:cNvSpPr/>
              <p:nvPr/>
            </p:nvSpPr>
            <p:spPr>
              <a:xfrm>
                <a:off x="7366861" y="1613098"/>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7"/>
              <p:cNvSpPr/>
              <p:nvPr/>
            </p:nvSpPr>
            <p:spPr>
              <a:xfrm>
                <a:off x="7366861" y="247005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7"/>
              <p:cNvSpPr/>
              <p:nvPr/>
            </p:nvSpPr>
            <p:spPr>
              <a:xfrm>
                <a:off x="7366861" y="2576323"/>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7"/>
              <p:cNvSpPr/>
              <p:nvPr/>
            </p:nvSpPr>
            <p:spPr>
              <a:xfrm>
                <a:off x="7366861" y="1934579"/>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7"/>
              <p:cNvSpPr/>
              <p:nvPr/>
            </p:nvSpPr>
            <p:spPr>
              <a:xfrm>
                <a:off x="7366861" y="2683808"/>
                <a:ext cx="13268" cy="53317"/>
              </a:xfrm>
              <a:custGeom>
                <a:rect b="b" l="l" r="r" t="t"/>
                <a:pathLst>
                  <a:path extrusionOk="0" h="438"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7"/>
              <p:cNvSpPr/>
              <p:nvPr/>
            </p:nvSpPr>
            <p:spPr>
              <a:xfrm>
                <a:off x="7366861" y="2040725"/>
                <a:ext cx="13268" cy="54656"/>
              </a:xfrm>
              <a:custGeom>
                <a:rect b="b" l="l" r="r" t="t"/>
                <a:pathLst>
                  <a:path extrusionOk="0" h="449" w="109">
                    <a:moveTo>
                      <a:pt x="0" y="1"/>
                    </a:moveTo>
                    <a:lnTo>
                      <a:pt x="0" y="449"/>
                    </a:lnTo>
                    <a:lnTo>
                      <a:pt x="108" y="44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7"/>
              <p:cNvSpPr/>
              <p:nvPr/>
            </p:nvSpPr>
            <p:spPr>
              <a:xfrm>
                <a:off x="7366861" y="214857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7"/>
              <p:cNvSpPr/>
              <p:nvPr/>
            </p:nvSpPr>
            <p:spPr>
              <a:xfrm>
                <a:off x="7366861" y="2362205"/>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7"/>
              <p:cNvSpPr/>
              <p:nvPr/>
            </p:nvSpPr>
            <p:spPr>
              <a:xfrm>
                <a:off x="7366861" y="2256060"/>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7"/>
              <p:cNvSpPr/>
              <p:nvPr/>
            </p:nvSpPr>
            <p:spPr>
              <a:xfrm>
                <a:off x="6798275"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7"/>
              <p:cNvSpPr/>
              <p:nvPr/>
            </p:nvSpPr>
            <p:spPr>
              <a:xfrm>
                <a:off x="6798275" y="143038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7"/>
              <p:cNvSpPr/>
              <p:nvPr/>
            </p:nvSpPr>
            <p:spPr>
              <a:xfrm>
                <a:off x="6798275" y="153823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7"/>
              <p:cNvSpPr/>
              <p:nvPr/>
            </p:nvSpPr>
            <p:spPr>
              <a:xfrm>
                <a:off x="6798275" y="1644504"/>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7"/>
              <p:cNvSpPr/>
              <p:nvPr/>
            </p:nvSpPr>
            <p:spPr>
              <a:xfrm>
                <a:off x="6798275"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7"/>
              <p:cNvSpPr/>
              <p:nvPr/>
            </p:nvSpPr>
            <p:spPr>
              <a:xfrm>
                <a:off x="6536441" y="2715578"/>
                <a:ext cx="54656" cy="21546"/>
              </a:xfrm>
              <a:custGeom>
                <a:rect b="b" l="l" r="r" t="t"/>
                <a:pathLst>
                  <a:path extrusionOk="0" h="177" w="449">
                    <a:moveTo>
                      <a:pt x="422" y="1"/>
                    </a:moveTo>
                    <a:cubicBezTo>
                      <a:pt x="285" y="40"/>
                      <a:pt x="148" y="53"/>
                      <a:pt x="1" y="66"/>
                    </a:cubicBezTo>
                    <a:lnTo>
                      <a:pt x="14" y="177"/>
                    </a:lnTo>
                    <a:cubicBezTo>
                      <a:pt x="164" y="164"/>
                      <a:pt x="311" y="148"/>
                      <a:pt x="448" y="108"/>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7"/>
              <p:cNvSpPr/>
              <p:nvPr/>
            </p:nvSpPr>
            <p:spPr>
              <a:xfrm>
                <a:off x="6798275" y="175235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7"/>
              <p:cNvSpPr/>
              <p:nvPr/>
            </p:nvSpPr>
            <p:spPr>
              <a:xfrm>
                <a:off x="6778312" y="2499878"/>
                <a:ext cx="28484" cy="54656"/>
              </a:xfrm>
              <a:custGeom>
                <a:rect b="b" l="l" r="r" t="t"/>
                <a:pathLst>
                  <a:path extrusionOk="0" h="449" w="234">
                    <a:moveTo>
                      <a:pt x="122" y="1"/>
                    </a:moveTo>
                    <a:cubicBezTo>
                      <a:pt x="96" y="138"/>
                      <a:pt x="57" y="272"/>
                      <a:pt x="1" y="409"/>
                    </a:cubicBezTo>
                    <a:lnTo>
                      <a:pt x="96" y="449"/>
                    </a:lnTo>
                    <a:cubicBezTo>
                      <a:pt x="151" y="315"/>
                      <a:pt x="204" y="164"/>
                      <a:pt x="233" y="14"/>
                    </a:cubicBez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7"/>
              <p:cNvSpPr/>
              <p:nvPr/>
            </p:nvSpPr>
            <p:spPr>
              <a:xfrm>
                <a:off x="6637474" y="2672244"/>
                <a:ext cx="53073" cy="38222"/>
              </a:xfrm>
              <a:custGeom>
                <a:rect b="b" l="l" r="r" t="t"/>
                <a:pathLst>
                  <a:path extrusionOk="0" h="314" w="436">
                    <a:moveTo>
                      <a:pt x="367" y="0"/>
                    </a:moveTo>
                    <a:cubicBezTo>
                      <a:pt x="259" y="82"/>
                      <a:pt x="135" y="151"/>
                      <a:pt x="1" y="219"/>
                    </a:cubicBezTo>
                    <a:lnTo>
                      <a:pt x="53" y="314"/>
                    </a:lnTo>
                    <a:cubicBezTo>
                      <a:pt x="190" y="245"/>
                      <a:pt x="315" y="177"/>
                      <a:pt x="436" y="82"/>
                    </a:cubicBezTo>
                    <a:lnTo>
                      <a:pt x="3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7"/>
              <p:cNvSpPr/>
              <p:nvPr/>
            </p:nvSpPr>
            <p:spPr>
              <a:xfrm>
                <a:off x="6721831" y="2596164"/>
                <a:ext cx="43578" cy="49908"/>
              </a:xfrm>
              <a:custGeom>
                <a:rect b="b" l="l" r="r" t="t"/>
                <a:pathLst>
                  <a:path extrusionOk="0" h="410" w="358">
                    <a:moveTo>
                      <a:pt x="259" y="1"/>
                    </a:moveTo>
                    <a:cubicBezTo>
                      <a:pt x="194" y="122"/>
                      <a:pt x="96" y="230"/>
                      <a:pt x="1" y="341"/>
                    </a:cubicBezTo>
                    <a:lnTo>
                      <a:pt x="83" y="409"/>
                    </a:lnTo>
                    <a:cubicBezTo>
                      <a:pt x="177" y="298"/>
                      <a:pt x="275" y="190"/>
                      <a:pt x="357" y="53"/>
                    </a:cubicBezTo>
                    <a:lnTo>
                      <a:pt x="2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7"/>
              <p:cNvSpPr/>
              <p:nvPr/>
            </p:nvSpPr>
            <p:spPr>
              <a:xfrm>
                <a:off x="7045380" y="1062406"/>
                <a:ext cx="54534" cy="16798"/>
              </a:xfrm>
              <a:custGeom>
                <a:rect b="b" l="l" r="r" t="t"/>
                <a:pathLst>
                  <a:path extrusionOk="0" h="138" w="448">
                    <a:moveTo>
                      <a:pt x="353" y="0"/>
                    </a:moveTo>
                    <a:cubicBezTo>
                      <a:pt x="245" y="0"/>
                      <a:pt x="121" y="0"/>
                      <a:pt x="0" y="30"/>
                    </a:cubicBezTo>
                    <a:lnTo>
                      <a:pt x="13" y="138"/>
                    </a:lnTo>
                    <a:cubicBezTo>
                      <a:pt x="134" y="111"/>
                      <a:pt x="245" y="111"/>
                      <a:pt x="353" y="111"/>
                    </a:cubicBezTo>
                    <a:lnTo>
                      <a:pt x="448" y="111"/>
                    </a:lnTo>
                    <a:lnTo>
                      <a:pt x="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7"/>
              <p:cNvSpPr/>
              <p:nvPr/>
            </p:nvSpPr>
            <p:spPr>
              <a:xfrm>
                <a:off x="6798275" y="1323023"/>
                <a:ext cx="14851" cy="54656"/>
              </a:xfrm>
              <a:custGeom>
                <a:rect b="b" l="l" r="r" t="t"/>
                <a:pathLst>
                  <a:path extrusionOk="0" h="449" w="122">
                    <a:moveTo>
                      <a:pt x="13" y="0"/>
                    </a:moveTo>
                    <a:cubicBezTo>
                      <a:pt x="0" y="82"/>
                      <a:pt x="0" y="164"/>
                      <a:pt x="0" y="245"/>
                    </a:cubicBezTo>
                    <a:lnTo>
                      <a:pt x="0" y="448"/>
                    </a:lnTo>
                    <a:lnTo>
                      <a:pt x="108" y="448"/>
                    </a:lnTo>
                    <a:lnTo>
                      <a:pt x="108" y="245"/>
                    </a:lnTo>
                    <a:cubicBezTo>
                      <a:pt x="108" y="177"/>
                      <a:pt x="108" y="95"/>
                      <a:pt x="121" y="13"/>
                    </a:cubicBezTo>
                    <a:lnTo>
                      <a:pt x="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7"/>
              <p:cNvSpPr/>
              <p:nvPr/>
            </p:nvSpPr>
            <p:spPr>
              <a:xfrm>
                <a:off x="6809839" y="1218338"/>
                <a:ext cx="33110" cy="55021"/>
              </a:xfrm>
              <a:custGeom>
                <a:rect b="b" l="l" r="r" t="t"/>
                <a:pathLst>
                  <a:path extrusionOk="0" h="452" w="272">
                    <a:moveTo>
                      <a:pt x="177" y="1"/>
                    </a:moveTo>
                    <a:cubicBezTo>
                      <a:pt x="108" y="138"/>
                      <a:pt x="43" y="272"/>
                      <a:pt x="0" y="422"/>
                    </a:cubicBezTo>
                    <a:lnTo>
                      <a:pt x="108" y="452"/>
                    </a:lnTo>
                    <a:cubicBezTo>
                      <a:pt x="151" y="314"/>
                      <a:pt x="206" y="177"/>
                      <a:pt x="271" y="56"/>
                    </a:cubicBezTo>
                    <a:lnTo>
                      <a:pt x="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7"/>
              <p:cNvSpPr/>
              <p:nvPr/>
            </p:nvSpPr>
            <p:spPr>
              <a:xfrm>
                <a:off x="6861086" y="1133981"/>
                <a:ext cx="46743" cy="47839"/>
              </a:xfrm>
              <a:custGeom>
                <a:rect b="b" l="l" r="r" t="t"/>
                <a:pathLst>
                  <a:path extrusionOk="0" h="393" w="384">
                    <a:moveTo>
                      <a:pt x="302" y="1"/>
                    </a:moveTo>
                    <a:cubicBezTo>
                      <a:pt x="194" y="95"/>
                      <a:pt x="83" y="203"/>
                      <a:pt x="1" y="327"/>
                    </a:cubicBezTo>
                    <a:lnTo>
                      <a:pt x="83" y="393"/>
                    </a:lnTo>
                    <a:cubicBezTo>
                      <a:pt x="164" y="272"/>
                      <a:pt x="275" y="177"/>
                      <a:pt x="383" y="82"/>
                    </a:cubicBezTo>
                    <a:lnTo>
                      <a:pt x="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7"/>
              <p:cNvSpPr/>
              <p:nvPr/>
            </p:nvSpPr>
            <p:spPr>
              <a:xfrm>
                <a:off x="6942278" y="1079083"/>
                <a:ext cx="55021" cy="33110"/>
              </a:xfrm>
              <a:custGeom>
                <a:rect b="b" l="l" r="r" t="t"/>
                <a:pathLst>
                  <a:path extrusionOk="0" h="272" w="452">
                    <a:moveTo>
                      <a:pt x="409" y="1"/>
                    </a:moveTo>
                    <a:cubicBezTo>
                      <a:pt x="275" y="43"/>
                      <a:pt x="138" y="108"/>
                      <a:pt x="1" y="177"/>
                    </a:cubicBezTo>
                    <a:lnTo>
                      <a:pt x="56" y="272"/>
                    </a:lnTo>
                    <a:cubicBezTo>
                      <a:pt x="180" y="206"/>
                      <a:pt x="314" y="151"/>
                      <a:pt x="452" y="95"/>
                    </a:cubicBezTo>
                    <a:lnTo>
                      <a:pt x="4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7"/>
              <p:cNvSpPr/>
              <p:nvPr/>
            </p:nvSpPr>
            <p:spPr>
              <a:xfrm>
                <a:off x="6798275"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7"/>
              <p:cNvSpPr/>
              <p:nvPr/>
            </p:nvSpPr>
            <p:spPr>
              <a:xfrm>
                <a:off x="6798275"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7"/>
              <p:cNvSpPr/>
              <p:nvPr/>
            </p:nvSpPr>
            <p:spPr>
              <a:xfrm>
                <a:off x="6798275"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7"/>
              <p:cNvSpPr/>
              <p:nvPr/>
            </p:nvSpPr>
            <p:spPr>
              <a:xfrm>
                <a:off x="6798275"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7"/>
              <p:cNvSpPr/>
              <p:nvPr/>
            </p:nvSpPr>
            <p:spPr>
              <a:xfrm>
                <a:off x="5661103" y="375646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7"/>
              <p:cNvSpPr/>
              <p:nvPr/>
            </p:nvSpPr>
            <p:spPr>
              <a:xfrm>
                <a:off x="5661103" y="3862732"/>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7"/>
              <p:cNvSpPr/>
              <p:nvPr/>
            </p:nvSpPr>
            <p:spPr>
              <a:xfrm>
                <a:off x="5661103" y="364861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7"/>
              <p:cNvSpPr/>
              <p:nvPr/>
            </p:nvSpPr>
            <p:spPr>
              <a:xfrm>
                <a:off x="5661103" y="4506059"/>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7"/>
              <p:cNvSpPr/>
              <p:nvPr/>
            </p:nvSpPr>
            <p:spPr>
              <a:xfrm>
                <a:off x="5661103" y="397046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7"/>
              <p:cNvSpPr/>
              <p:nvPr/>
            </p:nvSpPr>
            <p:spPr>
              <a:xfrm>
                <a:off x="5661103" y="4078311"/>
                <a:ext cx="13268" cy="5307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7"/>
              <p:cNvSpPr/>
              <p:nvPr/>
            </p:nvSpPr>
            <p:spPr>
              <a:xfrm>
                <a:off x="5661103" y="4184213"/>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7"/>
              <p:cNvSpPr/>
              <p:nvPr/>
            </p:nvSpPr>
            <p:spPr>
              <a:xfrm>
                <a:off x="5661103" y="4398209"/>
                <a:ext cx="13268" cy="54656"/>
              </a:xfrm>
              <a:custGeom>
                <a:rect b="b" l="l" r="r" t="t"/>
                <a:pathLst>
                  <a:path extrusionOk="0" h="449" w="109">
                    <a:moveTo>
                      <a:pt x="1" y="1"/>
                    </a:moveTo>
                    <a:lnTo>
                      <a:pt x="1" y="448"/>
                    </a:lnTo>
                    <a:lnTo>
                      <a:pt x="109" y="448"/>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7"/>
              <p:cNvSpPr/>
              <p:nvPr/>
            </p:nvSpPr>
            <p:spPr>
              <a:xfrm>
                <a:off x="5661103" y="429194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7"/>
              <p:cNvSpPr/>
              <p:nvPr/>
            </p:nvSpPr>
            <p:spPr>
              <a:xfrm>
                <a:off x="5661103" y="2896221"/>
                <a:ext cx="13268" cy="54656"/>
              </a:xfrm>
              <a:custGeom>
                <a:rect b="b" l="l" r="r" t="t"/>
                <a:pathLst>
                  <a:path extrusionOk="0" h="449"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7"/>
              <p:cNvSpPr/>
              <p:nvPr/>
            </p:nvSpPr>
            <p:spPr>
              <a:xfrm>
                <a:off x="5661103" y="3004071"/>
                <a:ext cx="13268" cy="52951"/>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7"/>
              <p:cNvSpPr/>
              <p:nvPr/>
            </p:nvSpPr>
            <p:spPr>
              <a:xfrm>
                <a:off x="5659156" y="2789954"/>
                <a:ext cx="15216" cy="53073"/>
              </a:xfrm>
              <a:custGeom>
                <a:rect b="b" l="l" r="r" t="t"/>
                <a:pathLst>
                  <a:path extrusionOk="0" h="436" w="125">
                    <a:moveTo>
                      <a:pt x="17" y="1"/>
                    </a:moveTo>
                    <a:lnTo>
                      <a:pt x="17" y="14"/>
                    </a:lnTo>
                    <a:lnTo>
                      <a:pt x="0" y="14"/>
                    </a:lnTo>
                    <a:lnTo>
                      <a:pt x="0" y="164"/>
                    </a:lnTo>
                    <a:lnTo>
                      <a:pt x="17" y="164"/>
                    </a:lnTo>
                    <a:lnTo>
                      <a:pt x="17"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7"/>
              <p:cNvSpPr/>
              <p:nvPr/>
            </p:nvSpPr>
            <p:spPr>
              <a:xfrm>
                <a:off x="5661103" y="3111434"/>
                <a:ext cx="13268" cy="53438"/>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7"/>
              <p:cNvSpPr/>
              <p:nvPr/>
            </p:nvSpPr>
            <p:spPr>
              <a:xfrm>
                <a:off x="5661103" y="3217702"/>
                <a:ext cx="13268" cy="55021"/>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7"/>
              <p:cNvSpPr/>
              <p:nvPr/>
            </p:nvSpPr>
            <p:spPr>
              <a:xfrm>
                <a:off x="5661103" y="3325552"/>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7"/>
              <p:cNvSpPr/>
              <p:nvPr/>
            </p:nvSpPr>
            <p:spPr>
              <a:xfrm>
                <a:off x="5661103" y="3539182"/>
                <a:ext cx="13268" cy="56603"/>
              </a:xfrm>
              <a:custGeom>
                <a:rect b="b" l="l" r="r" t="t"/>
                <a:pathLst>
                  <a:path extrusionOk="0" h="465" w="109">
                    <a:moveTo>
                      <a:pt x="1" y="1"/>
                    </a:moveTo>
                    <a:lnTo>
                      <a:pt x="1" y="30"/>
                    </a:lnTo>
                    <a:lnTo>
                      <a:pt x="1" y="439"/>
                    </a:lnTo>
                    <a:lnTo>
                      <a:pt x="1" y="465"/>
                    </a:lnTo>
                    <a:lnTo>
                      <a:pt x="109" y="465"/>
                    </a:lnTo>
                    <a:lnTo>
                      <a:pt x="109" y="439"/>
                    </a:lnTo>
                    <a:lnTo>
                      <a:pt x="109" y="30"/>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7"/>
              <p:cNvSpPr/>
              <p:nvPr/>
            </p:nvSpPr>
            <p:spPr>
              <a:xfrm>
                <a:off x="5661103" y="3431819"/>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7" name="Google Shape;3337;p47"/>
          <p:cNvGrpSpPr/>
          <p:nvPr/>
        </p:nvGrpSpPr>
        <p:grpSpPr>
          <a:xfrm>
            <a:off x="5790274" y="3799445"/>
            <a:ext cx="2901600" cy="964355"/>
            <a:chOff x="4292974" y="3803645"/>
            <a:chExt cx="2901600" cy="964355"/>
          </a:xfrm>
        </p:grpSpPr>
        <p:grpSp>
          <p:nvGrpSpPr>
            <p:cNvPr id="3338" name="Google Shape;3338;p47"/>
            <p:cNvGrpSpPr/>
            <p:nvPr/>
          </p:nvGrpSpPr>
          <p:grpSpPr>
            <a:xfrm>
              <a:off x="4292974" y="4147703"/>
              <a:ext cx="2901600" cy="620297"/>
              <a:chOff x="3922949" y="4147703"/>
              <a:chExt cx="2901600" cy="620297"/>
            </a:xfrm>
          </p:grpSpPr>
          <p:sp>
            <p:nvSpPr>
              <p:cNvPr id="3339" name="Google Shape;3339;p47"/>
              <p:cNvSpPr/>
              <p:nvPr/>
            </p:nvSpPr>
            <p:spPr>
              <a:xfrm>
                <a:off x="3922949" y="4651900"/>
                <a:ext cx="2901600" cy="116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340" name="Google Shape;3340;p47"/>
              <p:cNvGrpSpPr/>
              <p:nvPr/>
            </p:nvGrpSpPr>
            <p:grpSpPr>
              <a:xfrm>
                <a:off x="4072094" y="4147703"/>
                <a:ext cx="2593967" cy="558924"/>
                <a:chOff x="4284955" y="2543242"/>
                <a:chExt cx="3778539" cy="814165"/>
              </a:xfrm>
            </p:grpSpPr>
            <p:sp>
              <p:nvSpPr>
                <p:cNvPr id="3341" name="Google Shape;3341;p47"/>
                <p:cNvSpPr/>
                <p:nvPr/>
              </p:nvSpPr>
              <p:spPr>
                <a:xfrm>
                  <a:off x="7115347" y="3130366"/>
                  <a:ext cx="233145" cy="227040"/>
                </a:xfrm>
                <a:custGeom>
                  <a:rect b="b" l="l" r="r" t="t"/>
                  <a:pathLst>
                    <a:path extrusionOk="0" h="2681" w="2753">
                      <a:moveTo>
                        <a:pt x="1376" y="1"/>
                      </a:moveTo>
                      <a:cubicBezTo>
                        <a:pt x="615" y="1"/>
                        <a:pt x="0" y="599"/>
                        <a:pt x="0" y="1334"/>
                      </a:cubicBezTo>
                      <a:cubicBezTo>
                        <a:pt x="0" y="2083"/>
                        <a:pt x="615" y="2681"/>
                        <a:pt x="1376" y="2681"/>
                      </a:cubicBezTo>
                      <a:lnTo>
                        <a:pt x="1661" y="2681"/>
                      </a:lnTo>
                      <a:lnTo>
                        <a:pt x="1661" y="2655"/>
                      </a:lnTo>
                      <a:cubicBezTo>
                        <a:pt x="2288" y="2534"/>
                        <a:pt x="2753" y="1988"/>
                        <a:pt x="2753" y="1334"/>
                      </a:cubicBezTo>
                      <a:cubicBezTo>
                        <a:pt x="2753" y="694"/>
                        <a:pt x="2288" y="148"/>
                        <a:pt x="1661" y="27"/>
                      </a:cubicBezTo>
                      <a:lnTo>
                        <a:pt x="16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7"/>
                <p:cNvSpPr/>
                <p:nvPr/>
              </p:nvSpPr>
              <p:spPr>
                <a:xfrm>
                  <a:off x="7155742" y="3130366"/>
                  <a:ext cx="199693" cy="227040"/>
                </a:xfrm>
                <a:custGeom>
                  <a:rect b="b" l="l" r="r" t="t"/>
                  <a:pathLst>
                    <a:path extrusionOk="0" h="2681" w="2358">
                      <a:moveTo>
                        <a:pt x="1184" y="1"/>
                      </a:moveTo>
                      <a:cubicBezTo>
                        <a:pt x="530" y="1"/>
                        <a:pt x="1" y="599"/>
                        <a:pt x="1" y="1334"/>
                      </a:cubicBezTo>
                      <a:cubicBezTo>
                        <a:pt x="1" y="2083"/>
                        <a:pt x="530" y="2681"/>
                        <a:pt x="1184" y="2681"/>
                      </a:cubicBezTo>
                      <a:cubicBezTo>
                        <a:pt x="1838" y="2681"/>
                        <a:pt x="2357" y="2083"/>
                        <a:pt x="2357" y="1334"/>
                      </a:cubicBezTo>
                      <a:cubicBezTo>
                        <a:pt x="2357" y="599"/>
                        <a:pt x="1838" y="1"/>
                        <a:pt x="1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7"/>
                <p:cNvSpPr/>
                <p:nvPr/>
              </p:nvSpPr>
              <p:spPr>
                <a:xfrm>
                  <a:off x="6158139" y="3130366"/>
                  <a:ext cx="232891" cy="227040"/>
                </a:xfrm>
                <a:custGeom>
                  <a:rect b="b" l="l" r="r" t="t"/>
                  <a:pathLst>
                    <a:path extrusionOk="0" h="2681" w="2750">
                      <a:moveTo>
                        <a:pt x="1377" y="1"/>
                      </a:moveTo>
                      <a:cubicBezTo>
                        <a:pt x="612" y="1"/>
                        <a:pt x="0" y="599"/>
                        <a:pt x="0" y="1334"/>
                      </a:cubicBezTo>
                      <a:cubicBezTo>
                        <a:pt x="0" y="2083"/>
                        <a:pt x="612" y="2681"/>
                        <a:pt x="1377" y="2681"/>
                      </a:cubicBezTo>
                      <a:lnTo>
                        <a:pt x="1661" y="2681"/>
                      </a:lnTo>
                      <a:lnTo>
                        <a:pt x="1661" y="2655"/>
                      </a:lnTo>
                      <a:cubicBezTo>
                        <a:pt x="2275" y="2534"/>
                        <a:pt x="2749" y="1988"/>
                        <a:pt x="2749" y="1334"/>
                      </a:cubicBezTo>
                      <a:cubicBezTo>
                        <a:pt x="2749" y="694"/>
                        <a:pt x="2275" y="148"/>
                        <a:pt x="1661" y="27"/>
                      </a:cubicBezTo>
                      <a:lnTo>
                        <a:pt x="16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7"/>
                <p:cNvSpPr/>
                <p:nvPr/>
              </p:nvSpPr>
              <p:spPr>
                <a:xfrm>
                  <a:off x="6198534" y="3130366"/>
                  <a:ext cx="199439" cy="227040"/>
                </a:xfrm>
                <a:custGeom>
                  <a:rect b="b" l="l" r="r" t="t"/>
                  <a:pathLst>
                    <a:path extrusionOk="0" h="2681" w="2355">
                      <a:moveTo>
                        <a:pt x="1184" y="1"/>
                      </a:moveTo>
                      <a:cubicBezTo>
                        <a:pt x="530" y="1"/>
                        <a:pt x="1" y="599"/>
                        <a:pt x="1" y="1334"/>
                      </a:cubicBezTo>
                      <a:cubicBezTo>
                        <a:pt x="1" y="2083"/>
                        <a:pt x="530" y="2681"/>
                        <a:pt x="1184" y="2681"/>
                      </a:cubicBezTo>
                      <a:cubicBezTo>
                        <a:pt x="1825" y="2681"/>
                        <a:pt x="2354" y="2083"/>
                        <a:pt x="2354" y="1334"/>
                      </a:cubicBezTo>
                      <a:cubicBezTo>
                        <a:pt x="2354" y="599"/>
                        <a:pt x="1825" y="1"/>
                        <a:pt x="1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7"/>
                <p:cNvSpPr/>
                <p:nvPr/>
              </p:nvSpPr>
              <p:spPr>
                <a:xfrm>
                  <a:off x="6107243" y="2937707"/>
                  <a:ext cx="1243467" cy="326461"/>
                </a:xfrm>
                <a:custGeom>
                  <a:rect b="b" l="l" r="r" t="t"/>
                  <a:pathLst>
                    <a:path extrusionOk="0" h="3855" w="14683">
                      <a:moveTo>
                        <a:pt x="4360" y="1"/>
                      </a:moveTo>
                      <a:lnTo>
                        <a:pt x="0" y="1239"/>
                      </a:lnTo>
                      <a:lnTo>
                        <a:pt x="0" y="3854"/>
                      </a:lnTo>
                      <a:lnTo>
                        <a:pt x="14683" y="3854"/>
                      </a:lnTo>
                      <a:lnTo>
                        <a:pt x="14274" y="27"/>
                      </a:lnTo>
                      <a:lnTo>
                        <a:pt x="43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7"/>
                <p:cNvSpPr/>
                <p:nvPr/>
              </p:nvSpPr>
              <p:spPr>
                <a:xfrm>
                  <a:off x="6476474" y="2543242"/>
                  <a:ext cx="786493" cy="396749"/>
                </a:xfrm>
                <a:custGeom>
                  <a:rect b="b" l="l" r="r" t="t"/>
                  <a:pathLst>
                    <a:path extrusionOk="0" h="4685" w="9287">
                      <a:moveTo>
                        <a:pt x="3106" y="1"/>
                      </a:moveTo>
                      <a:lnTo>
                        <a:pt x="0" y="4659"/>
                      </a:lnTo>
                      <a:lnTo>
                        <a:pt x="9287" y="4685"/>
                      </a:lnTo>
                      <a:lnTo>
                        <a:pt x="67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7"/>
                <p:cNvSpPr/>
                <p:nvPr/>
              </p:nvSpPr>
              <p:spPr>
                <a:xfrm>
                  <a:off x="6604350" y="2937707"/>
                  <a:ext cx="1424528" cy="326461"/>
                </a:xfrm>
                <a:custGeom>
                  <a:rect b="b" l="l" r="r" t="t"/>
                  <a:pathLst>
                    <a:path extrusionOk="0" h="3855" w="16821">
                      <a:moveTo>
                        <a:pt x="4361" y="1"/>
                      </a:moveTo>
                      <a:lnTo>
                        <a:pt x="0" y="1239"/>
                      </a:lnTo>
                      <a:lnTo>
                        <a:pt x="0" y="3854"/>
                      </a:lnTo>
                      <a:lnTo>
                        <a:pt x="16821" y="3854"/>
                      </a:lnTo>
                      <a:lnTo>
                        <a:pt x="16589" y="1906"/>
                      </a:lnTo>
                      <a:lnTo>
                        <a:pt x="16438" y="762"/>
                      </a:lnTo>
                      <a:lnTo>
                        <a:pt x="16399" y="573"/>
                      </a:lnTo>
                      <a:lnTo>
                        <a:pt x="13350" y="14"/>
                      </a:lnTo>
                      <a:lnTo>
                        <a:pt x="43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7"/>
                <p:cNvSpPr/>
                <p:nvPr/>
              </p:nvSpPr>
              <p:spPr>
                <a:xfrm>
                  <a:off x="6865099" y="2543242"/>
                  <a:ext cx="876770" cy="527164"/>
                </a:xfrm>
                <a:custGeom>
                  <a:rect b="b" l="l" r="r" t="t"/>
                  <a:pathLst>
                    <a:path extrusionOk="0" h="6225" w="10353">
                      <a:moveTo>
                        <a:pt x="2194" y="1"/>
                      </a:moveTo>
                      <a:lnTo>
                        <a:pt x="1282" y="4659"/>
                      </a:lnTo>
                      <a:lnTo>
                        <a:pt x="1" y="6224"/>
                      </a:lnTo>
                      <a:lnTo>
                        <a:pt x="1" y="6224"/>
                      </a:lnTo>
                      <a:lnTo>
                        <a:pt x="10352" y="4917"/>
                      </a:lnTo>
                      <a:lnTo>
                        <a:pt x="88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7"/>
                <p:cNvSpPr/>
                <p:nvPr/>
              </p:nvSpPr>
              <p:spPr>
                <a:xfrm>
                  <a:off x="6973582" y="2543242"/>
                  <a:ext cx="761341" cy="394547"/>
                </a:xfrm>
                <a:custGeom>
                  <a:rect b="b" l="l" r="r" t="t"/>
                  <a:pathLst>
                    <a:path extrusionOk="0" h="4659" w="8990">
                      <a:moveTo>
                        <a:pt x="913" y="1"/>
                      </a:moveTo>
                      <a:lnTo>
                        <a:pt x="1" y="4659"/>
                      </a:lnTo>
                      <a:lnTo>
                        <a:pt x="8990" y="4659"/>
                      </a:lnTo>
                      <a:lnTo>
                        <a:pt x="76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7"/>
                <p:cNvSpPr/>
                <p:nvPr/>
              </p:nvSpPr>
              <p:spPr>
                <a:xfrm>
                  <a:off x="7305806" y="2566277"/>
                  <a:ext cx="379315" cy="371513"/>
                </a:xfrm>
                <a:custGeom>
                  <a:rect b="b" l="l" r="r" t="t"/>
                  <a:pathLst>
                    <a:path extrusionOk="0" h="4387" w="4479">
                      <a:moveTo>
                        <a:pt x="0" y="0"/>
                      </a:moveTo>
                      <a:lnTo>
                        <a:pt x="0" y="4387"/>
                      </a:lnTo>
                      <a:lnTo>
                        <a:pt x="4478" y="4387"/>
                      </a:lnTo>
                      <a:lnTo>
                        <a:pt x="33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7"/>
                <p:cNvSpPr/>
                <p:nvPr/>
              </p:nvSpPr>
              <p:spPr>
                <a:xfrm>
                  <a:off x="6992975" y="2566277"/>
                  <a:ext cx="293273" cy="371513"/>
                </a:xfrm>
                <a:custGeom>
                  <a:rect b="b" l="l" r="r" t="t"/>
                  <a:pathLst>
                    <a:path extrusionOk="0" h="4387" w="3463">
                      <a:moveTo>
                        <a:pt x="900" y="0"/>
                      </a:moveTo>
                      <a:lnTo>
                        <a:pt x="1" y="4387"/>
                      </a:lnTo>
                      <a:lnTo>
                        <a:pt x="3462" y="4387"/>
                      </a:lnTo>
                      <a:lnTo>
                        <a:pt x="34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7"/>
                <p:cNvSpPr/>
                <p:nvPr/>
              </p:nvSpPr>
              <p:spPr>
                <a:xfrm>
                  <a:off x="7305806" y="2566277"/>
                  <a:ext cx="315884" cy="132617"/>
                </a:xfrm>
                <a:custGeom>
                  <a:rect b="b" l="l" r="r" t="t"/>
                  <a:pathLst>
                    <a:path extrusionOk="0" h="1566" w="3730">
                      <a:moveTo>
                        <a:pt x="0" y="0"/>
                      </a:moveTo>
                      <a:lnTo>
                        <a:pt x="0" y="1566"/>
                      </a:lnTo>
                      <a:lnTo>
                        <a:pt x="3730" y="1566"/>
                      </a:lnTo>
                      <a:lnTo>
                        <a:pt x="3321"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7"/>
                <p:cNvSpPr/>
                <p:nvPr/>
              </p:nvSpPr>
              <p:spPr>
                <a:xfrm>
                  <a:off x="7041416" y="2566277"/>
                  <a:ext cx="244832" cy="132617"/>
                </a:xfrm>
                <a:custGeom>
                  <a:rect b="b" l="l" r="r" t="t"/>
                  <a:pathLst>
                    <a:path extrusionOk="0" h="1566" w="2891">
                      <a:moveTo>
                        <a:pt x="328" y="0"/>
                      </a:moveTo>
                      <a:lnTo>
                        <a:pt x="1" y="1566"/>
                      </a:lnTo>
                      <a:lnTo>
                        <a:pt x="2890" y="1566"/>
                      </a:lnTo>
                      <a:lnTo>
                        <a:pt x="2890"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7"/>
                <p:cNvSpPr/>
                <p:nvPr/>
              </p:nvSpPr>
              <p:spPr>
                <a:xfrm>
                  <a:off x="6476474" y="2568478"/>
                  <a:ext cx="569777" cy="369311"/>
                </a:xfrm>
                <a:custGeom>
                  <a:rect b="b" l="l" r="r" t="t"/>
                  <a:pathLst>
                    <a:path extrusionOk="0" h="4361" w="6728">
                      <a:moveTo>
                        <a:pt x="2900" y="0"/>
                      </a:moveTo>
                      <a:lnTo>
                        <a:pt x="0" y="4361"/>
                      </a:lnTo>
                      <a:lnTo>
                        <a:pt x="5871" y="4361"/>
                      </a:lnTo>
                      <a:lnTo>
                        <a:pt x="67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7"/>
                <p:cNvSpPr/>
                <p:nvPr/>
              </p:nvSpPr>
              <p:spPr>
                <a:xfrm>
                  <a:off x="6476474" y="2568478"/>
                  <a:ext cx="534039" cy="369311"/>
                </a:xfrm>
                <a:custGeom>
                  <a:rect b="b" l="l" r="r" t="t"/>
                  <a:pathLst>
                    <a:path extrusionOk="0" h="4361" w="6306">
                      <a:moveTo>
                        <a:pt x="5024" y="0"/>
                      </a:moveTo>
                      <a:lnTo>
                        <a:pt x="1334" y="2357"/>
                      </a:lnTo>
                      <a:lnTo>
                        <a:pt x="0" y="4361"/>
                      </a:lnTo>
                      <a:lnTo>
                        <a:pt x="259" y="4361"/>
                      </a:lnTo>
                      <a:lnTo>
                        <a:pt x="6306"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7"/>
                <p:cNvSpPr/>
                <p:nvPr/>
              </p:nvSpPr>
              <p:spPr>
                <a:xfrm>
                  <a:off x="6565310" y="2595070"/>
                  <a:ext cx="475097" cy="342720"/>
                </a:xfrm>
                <a:custGeom>
                  <a:rect b="b" l="l" r="r" t="t"/>
                  <a:pathLst>
                    <a:path extrusionOk="0" h="4047" w="5610">
                      <a:moveTo>
                        <a:pt x="5610" y="0"/>
                      </a:moveTo>
                      <a:lnTo>
                        <a:pt x="1" y="4047"/>
                      </a:lnTo>
                      <a:lnTo>
                        <a:pt x="939" y="4047"/>
                      </a:lnTo>
                      <a:lnTo>
                        <a:pt x="5459" y="791"/>
                      </a:lnTo>
                      <a:lnTo>
                        <a:pt x="5610"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7"/>
                <p:cNvSpPr/>
                <p:nvPr/>
              </p:nvSpPr>
              <p:spPr>
                <a:xfrm>
                  <a:off x="6759072" y="3098017"/>
                  <a:ext cx="306823" cy="166152"/>
                </a:xfrm>
                <a:custGeom>
                  <a:rect b="b" l="l" r="r" t="t"/>
                  <a:pathLst>
                    <a:path extrusionOk="0" h="1962" w="3623">
                      <a:moveTo>
                        <a:pt x="1769" y="0"/>
                      </a:moveTo>
                      <a:cubicBezTo>
                        <a:pt x="788" y="0"/>
                        <a:pt x="1" y="775"/>
                        <a:pt x="1" y="1716"/>
                      </a:cubicBezTo>
                      <a:cubicBezTo>
                        <a:pt x="1" y="1798"/>
                        <a:pt x="14" y="1880"/>
                        <a:pt x="14" y="1961"/>
                      </a:cubicBezTo>
                      <a:lnTo>
                        <a:pt x="3609" y="1961"/>
                      </a:lnTo>
                      <a:cubicBezTo>
                        <a:pt x="3622" y="1880"/>
                        <a:pt x="3622" y="1798"/>
                        <a:pt x="3622" y="1716"/>
                      </a:cubicBezTo>
                      <a:cubicBezTo>
                        <a:pt x="3622" y="775"/>
                        <a:pt x="2926"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7"/>
                <p:cNvSpPr/>
                <p:nvPr/>
              </p:nvSpPr>
              <p:spPr>
                <a:xfrm>
                  <a:off x="7582560" y="3098017"/>
                  <a:ext cx="305722" cy="166152"/>
                </a:xfrm>
                <a:custGeom>
                  <a:rect b="b" l="l" r="r" t="t"/>
                  <a:pathLst>
                    <a:path extrusionOk="0" h="1962" w="3610">
                      <a:moveTo>
                        <a:pt x="1756" y="0"/>
                      </a:moveTo>
                      <a:cubicBezTo>
                        <a:pt x="789" y="0"/>
                        <a:pt x="1" y="775"/>
                        <a:pt x="1" y="1716"/>
                      </a:cubicBezTo>
                      <a:cubicBezTo>
                        <a:pt x="1" y="1798"/>
                        <a:pt x="1" y="1880"/>
                        <a:pt x="14" y="1961"/>
                      </a:cubicBezTo>
                      <a:lnTo>
                        <a:pt x="3596" y="1961"/>
                      </a:lnTo>
                      <a:cubicBezTo>
                        <a:pt x="3609" y="1880"/>
                        <a:pt x="3609" y="1798"/>
                        <a:pt x="3609" y="1716"/>
                      </a:cubicBezTo>
                      <a:cubicBezTo>
                        <a:pt x="3609" y="775"/>
                        <a:pt x="2913"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7"/>
                <p:cNvSpPr/>
                <p:nvPr/>
              </p:nvSpPr>
              <p:spPr>
                <a:xfrm>
                  <a:off x="6107243" y="3042632"/>
                  <a:ext cx="124575" cy="74015"/>
                </a:xfrm>
                <a:custGeom>
                  <a:rect b="b" l="l" r="r" t="t"/>
                  <a:pathLst>
                    <a:path extrusionOk="0" h="874" w="1471">
                      <a:moveTo>
                        <a:pt x="0" y="0"/>
                      </a:moveTo>
                      <a:lnTo>
                        <a:pt x="0" y="873"/>
                      </a:lnTo>
                      <a:lnTo>
                        <a:pt x="1471" y="873"/>
                      </a:lnTo>
                      <a:lnTo>
                        <a:pt x="1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7"/>
                <p:cNvSpPr/>
                <p:nvPr/>
              </p:nvSpPr>
              <p:spPr>
                <a:xfrm>
                  <a:off x="6479777" y="3042632"/>
                  <a:ext cx="124660" cy="74015"/>
                </a:xfrm>
                <a:custGeom>
                  <a:rect b="b" l="l" r="r" t="t"/>
                  <a:pathLst>
                    <a:path extrusionOk="0" h="874" w="1472">
                      <a:moveTo>
                        <a:pt x="1" y="0"/>
                      </a:moveTo>
                      <a:lnTo>
                        <a:pt x="1" y="873"/>
                      </a:lnTo>
                      <a:lnTo>
                        <a:pt x="1471" y="873"/>
                      </a:lnTo>
                      <a:lnTo>
                        <a:pt x="1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7"/>
                <p:cNvSpPr/>
                <p:nvPr/>
              </p:nvSpPr>
              <p:spPr>
                <a:xfrm>
                  <a:off x="6792269" y="3130366"/>
                  <a:ext cx="233229" cy="227040"/>
                </a:xfrm>
                <a:custGeom>
                  <a:rect b="b" l="l" r="r" t="t"/>
                  <a:pathLst>
                    <a:path extrusionOk="0" h="2681" w="2754">
                      <a:moveTo>
                        <a:pt x="1377" y="1"/>
                      </a:moveTo>
                      <a:cubicBezTo>
                        <a:pt x="615" y="1"/>
                        <a:pt x="1" y="599"/>
                        <a:pt x="1" y="1334"/>
                      </a:cubicBezTo>
                      <a:cubicBezTo>
                        <a:pt x="1" y="2083"/>
                        <a:pt x="615" y="2681"/>
                        <a:pt x="1377" y="2681"/>
                      </a:cubicBezTo>
                      <a:lnTo>
                        <a:pt x="1665" y="2681"/>
                      </a:lnTo>
                      <a:lnTo>
                        <a:pt x="1665" y="2655"/>
                      </a:lnTo>
                      <a:cubicBezTo>
                        <a:pt x="2276" y="2534"/>
                        <a:pt x="2753" y="1988"/>
                        <a:pt x="2753" y="1334"/>
                      </a:cubicBezTo>
                      <a:cubicBezTo>
                        <a:pt x="2753" y="694"/>
                        <a:pt x="2276" y="148"/>
                        <a:pt x="1665" y="27"/>
                      </a:cubicBezTo>
                      <a:lnTo>
                        <a:pt x="16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7"/>
                <p:cNvSpPr/>
                <p:nvPr/>
              </p:nvSpPr>
              <p:spPr>
                <a:xfrm>
                  <a:off x="6832749" y="3130366"/>
                  <a:ext cx="199608" cy="227040"/>
                </a:xfrm>
                <a:custGeom>
                  <a:rect b="b" l="l" r="r" t="t"/>
                  <a:pathLst>
                    <a:path extrusionOk="0" h="2681" w="2357">
                      <a:moveTo>
                        <a:pt x="1187" y="1"/>
                      </a:moveTo>
                      <a:cubicBezTo>
                        <a:pt x="533" y="1"/>
                        <a:pt x="0" y="599"/>
                        <a:pt x="0" y="1334"/>
                      </a:cubicBezTo>
                      <a:cubicBezTo>
                        <a:pt x="0" y="2083"/>
                        <a:pt x="533" y="2681"/>
                        <a:pt x="1187" y="2681"/>
                      </a:cubicBezTo>
                      <a:cubicBezTo>
                        <a:pt x="1827" y="2681"/>
                        <a:pt x="2357" y="2083"/>
                        <a:pt x="2357" y="1334"/>
                      </a:cubicBezTo>
                      <a:cubicBezTo>
                        <a:pt x="2357" y="599"/>
                        <a:pt x="1827" y="1"/>
                        <a:pt x="1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7"/>
                <p:cNvSpPr/>
                <p:nvPr/>
              </p:nvSpPr>
              <p:spPr>
                <a:xfrm>
                  <a:off x="6868402" y="3170507"/>
                  <a:ext cx="128302" cy="146759"/>
                </a:xfrm>
                <a:custGeom>
                  <a:rect b="b" l="l" r="r" t="t"/>
                  <a:pathLst>
                    <a:path extrusionOk="0" h="1733" w="1515">
                      <a:moveTo>
                        <a:pt x="766" y="1"/>
                      </a:moveTo>
                      <a:cubicBezTo>
                        <a:pt x="344" y="1"/>
                        <a:pt x="1" y="383"/>
                        <a:pt x="1" y="860"/>
                      </a:cubicBezTo>
                      <a:cubicBezTo>
                        <a:pt x="1" y="1351"/>
                        <a:pt x="344" y="1733"/>
                        <a:pt x="766" y="1733"/>
                      </a:cubicBezTo>
                      <a:cubicBezTo>
                        <a:pt x="1174" y="1733"/>
                        <a:pt x="1514" y="1351"/>
                        <a:pt x="1514" y="860"/>
                      </a:cubicBezTo>
                      <a:cubicBezTo>
                        <a:pt x="1514" y="383"/>
                        <a:pt x="1174" y="1"/>
                        <a:pt x="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7"/>
                <p:cNvSpPr/>
                <p:nvPr/>
              </p:nvSpPr>
              <p:spPr>
                <a:xfrm>
                  <a:off x="6903038" y="3210902"/>
                  <a:ext cx="59027" cy="65970"/>
                </a:xfrm>
                <a:custGeom>
                  <a:rect b="b" l="l" r="r" t="t"/>
                  <a:pathLst>
                    <a:path extrusionOk="0" h="779" w="697">
                      <a:moveTo>
                        <a:pt x="357" y="1"/>
                      </a:moveTo>
                      <a:cubicBezTo>
                        <a:pt x="164" y="1"/>
                        <a:pt x="0" y="177"/>
                        <a:pt x="0" y="383"/>
                      </a:cubicBezTo>
                      <a:cubicBezTo>
                        <a:pt x="0" y="602"/>
                        <a:pt x="164" y="779"/>
                        <a:pt x="357" y="779"/>
                      </a:cubicBezTo>
                      <a:cubicBezTo>
                        <a:pt x="533" y="779"/>
                        <a:pt x="697" y="602"/>
                        <a:pt x="697" y="383"/>
                      </a:cubicBezTo>
                      <a:cubicBezTo>
                        <a:pt x="697" y="177"/>
                        <a:pt x="533" y="1"/>
                        <a:pt x="3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7"/>
                <p:cNvSpPr/>
                <p:nvPr/>
              </p:nvSpPr>
              <p:spPr>
                <a:xfrm>
                  <a:off x="7617197" y="3130366"/>
                  <a:ext cx="232891" cy="227040"/>
                </a:xfrm>
                <a:custGeom>
                  <a:rect b="b" l="l" r="r" t="t"/>
                  <a:pathLst>
                    <a:path extrusionOk="0" h="2681" w="2750">
                      <a:moveTo>
                        <a:pt x="1373" y="1"/>
                      </a:moveTo>
                      <a:cubicBezTo>
                        <a:pt x="612" y="1"/>
                        <a:pt x="0" y="599"/>
                        <a:pt x="0" y="1334"/>
                      </a:cubicBezTo>
                      <a:cubicBezTo>
                        <a:pt x="0" y="2083"/>
                        <a:pt x="612" y="2681"/>
                        <a:pt x="1373" y="2681"/>
                      </a:cubicBezTo>
                      <a:lnTo>
                        <a:pt x="1648" y="2681"/>
                      </a:lnTo>
                      <a:lnTo>
                        <a:pt x="1648" y="2655"/>
                      </a:lnTo>
                      <a:cubicBezTo>
                        <a:pt x="2272" y="2534"/>
                        <a:pt x="2749" y="1988"/>
                        <a:pt x="2749" y="1334"/>
                      </a:cubicBezTo>
                      <a:cubicBezTo>
                        <a:pt x="2749" y="694"/>
                        <a:pt x="2272" y="148"/>
                        <a:pt x="1648" y="27"/>
                      </a:cubicBezTo>
                      <a:lnTo>
                        <a:pt x="16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7"/>
                <p:cNvSpPr/>
                <p:nvPr/>
              </p:nvSpPr>
              <p:spPr>
                <a:xfrm>
                  <a:off x="7657338" y="3130366"/>
                  <a:ext cx="199608" cy="227040"/>
                </a:xfrm>
                <a:custGeom>
                  <a:rect b="b" l="l" r="r" t="t"/>
                  <a:pathLst>
                    <a:path extrusionOk="0" h="2681" w="2357">
                      <a:moveTo>
                        <a:pt x="1174" y="1"/>
                      </a:moveTo>
                      <a:cubicBezTo>
                        <a:pt x="533" y="1"/>
                        <a:pt x="0" y="599"/>
                        <a:pt x="0" y="1334"/>
                      </a:cubicBezTo>
                      <a:cubicBezTo>
                        <a:pt x="0" y="2083"/>
                        <a:pt x="533" y="2681"/>
                        <a:pt x="1174" y="2681"/>
                      </a:cubicBezTo>
                      <a:cubicBezTo>
                        <a:pt x="1827" y="2681"/>
                        <a:pt x="2357" y="2083"/>
                        <a:pt x="2357" y="1334"/>
                      </a:cubicBezTo>
                      <a:cubicBezTo>
                        <a:pt x="2357" y="599"/>
                        <a:pt x="1827" y="1"/>
                        <a:pt x="1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7"/>
                <p:cNvSpPr/>
                <p:nvPr/>
              </p:nvSpPr>
              <p:spPr>
                <a:xfrm>
                  <a:off x="7693330" y="3170507"/>
                  <a:ext cx="127963" cy="146759"/>
                </a:xfrm>
                <a:custGeom>
                  <a:rect b="b" l="l" r="r" t="t"/>
                  <a:pathLst>
                    <a:path extrusionOk="0" h="1733" w="1511">
                      <a:moveTo>
                        <a:pt x="749" y="1"/>
                      </a:moveTo>
                      <a:cubicBezTo>
                        <a:pt x="340" y="1"/>
                        <a:pt x="0" y="383"/>
                        <a:pt x="0" y="860"/>
                      </a:cubicBezTo>
                      <a:cubicBezTo>
                        <a:pt x="0" y="1351"/>
                        <a:pt x="340" y="1733"/>
                        <a:pt x="749" y="1733"/>
                      </a:cubicBezTo>
                      <a:cubicBezTo>
                        <a:pt x="1170" y="1733"/>
                        <a:pt x="1510" y="1351"/>
                        <a:pt x="1510" y="860"/>
                      </a:cubicBezTo>
                      <a:cubicBezTo>
                        <a:pt x="1510" y="383"/>
                        <a:pt x="1170" y="1"/>
                        <a:pt x="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7"/>
                <p:cNvSpPr/>
                <p:nvPr/>
              </p:nvSpPr>
              <p:spPr>
                <a:xfrm>
                  <a:off x="7727882" y="3210902"/>
                  <a:ext cx="58773" cy="65970"/>
                </a:xfrm>
                <a:custGeom>
                  <a:rect b="b" l="l" r="r" t="t"/>
                  <a:pathLst>
                    <a:path extrusionOk="0" h="779" w="694">
                      <a:moveTo>
                        <a:pt x="341" y="1"/>
                      </a:moveTo>
                      <a:cubicBezTo>
                        <a:pt x="164" y="1"/>
                        <a:pt x="1" y="177"/>
                        <a:pt x="1" y="383"/>
                      </a:cubicBezTo>
                      <a:cubicBezTo>
                        <a:pt x="1" y="602"/>
                        <a:pt x="164" y="779"/>
                        <a:pt x="341" y="779"/>
                      </a:cubicBezTo>
                      <a:cubicBezTo>
                        <a:pt x="530" y="779"/>
                        <a:pt x="694" y="602"/>
                        <a:pt x="694" y="383"/>
                      </a:cubicBezTo>
                      <a:cubicBezTo>
                        <a:pt x="694" y="177"/>
                        <a:pt x="530" y="1"/>
                        <a:pt x="3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7"/>
                <p:cNvSpPr/>
                <p:nvPr/>
              </p:nvSpPr>
              <p:spPr>
                <a:xfrm>
                  <a:off x="6066988" y="3198202"/>
                  <a:ext cx="614682" cy="77574"/>
                </a:xfrm>
                <a:custGeom>
                  <a:rect b="b" l="l" r="r" t="t"/>
                  <a:pathLst>
                    <a:path extrusionOk="0" h="916" w="6440">
                      <a:moveTo>
                        <a:pt x="0" y="0"/>
                      </a:moveTo>
                      <a:lnTo>
                        <a:pt x="0" y="916"/>
                      </a:lnTo>
                      <a:lnTo>
                        <a:pt x="6439" y="916"/>
                      </a:lnTo>
                      <a:lnTo>
                        <a:pt x="64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7"/>
                <p:cNvSpPr/>
                <p:nvPr/>
              </p:nvSpPr>
              <p:spPr>
                <a:xfrm>
                  <a:off x="7946880" y="3215645"/>
                  <a:ext cx="116615" cy="60126"/>
                </a:xfrm>
                <a:custGeom>
                  <a:rect b="b" l="l" r="r" t="t"/>
                  <a:pathLst>
                    <a:path extrusionOk="0" h="710" w="1377">
                      <a:moveTo>
                        <a:pt x="0" y="0"/>
                      </a:moveTo>
                      <a:lnTo>
                        <a:pt x="0" y="710"/>
                      </a:lnTo>
                      <a:lnTo>
                        <a:pt x="1376" y="710"/>
                      </a:lnTo>
                      <a:lnTo>
                        <a:pt x="13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7"/>
                <p:cNvSpPr/>
                <p:nvPr/>
              </p:nvSpPr>
              <p:spPr>
                <a:xfrm>
                  <a:off x="7918087" y="3002237"/>
                  <a:ext cx="91124" cy="96964"/>
                </a:xfrm>
                <a:custGeom>
                  <a:rect b="b" l="l" r="r" t="t"/>
                  <a:pathLst>
                    <a:path extrusionOk="0" h="1145" w="1076">
                      <a:moveTo>
                        <a:pt x="0" y="0"/>
                      </a:moveTo>
                      <a:lnTo>
                        <a:pt x="0" y="696"/>
                      </a:lnTo>
                      <a:lnTo>
                        <a:pt x="1076" y="1144"/>
                      </a:lnTo>
                      <a:lnTo>
                        <a:pt x="9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7"/>
                <p:cNvSpPr/>
                <p:nvPr/>
              </p:nvSpPr>
              <p:spPr>
                <a:xfrm>
                  <a:off x="6245620" y="3210902"/>
                  <a:ext cx="226200" cy="52166"/>
                </a:xfrm>
                <a:custGeom>
                  <a:rect b="b" l="l" r="r" t="t"/>
                  <a:pathLst>
                    <a:path extrusionOk="0" h="616" w="2671">
                      <a:moveTo>
                        <a:pt x="0" y="1"/>
                      </a:moveTo>
                      <a:lnTo>
                        <a:pt x="0" y="615"/>
                      </a:lnTo>
                      <a:lnTo>
                        <a:pt x="2671" y="615"/>
                      </a:lnTo>
                      <a:lnTo>
                        <a:pt x="26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7"/>
                <p:cNvSpPr/>
                <p:nvPr/>
              </p:nvSpPr>
              <p:spPr>
                <a:xfrm>
                  <a:off x="6282097" y="3093357"/>
                  <a:ext cx="132750" cy="74106"/>
                </a:xfrm>
                <a:custGeom>
                  <a:rect b="b" l="l" r="r" t="t"/>
                  <a:pathLst>
                    <a:path extrusionOk="0" h="1309" w="2345">
                      <a:moveTo>
                        <a:pt x="1" y="1"/>
                      </a:moveTo>
                      <a:lnTo>
                        <a:pt x="1" y="1308"/>
                      </a:lnTo>
                      <a:lnTo>
                        <a:pt x="2344" y="1308"/>
                      </a:lnTo>
                      <a:lnTo>
                        <a:pt x="2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7"/>
                <p:cNvSpPr/>
                <p:nvPr/>
              </p:nvSpPr>
              <p:spPr>
                <a:xfrm>
                  <a:off x="7188177" y="2958455"/>
                  <a:ext cx="78421" cy="33620"/>
                </a:xfrm>
                <a:custGeom>
                  <a:rect b="b" l="l" r="r" t="t"/>
                  <a:pathLst>
                    <a:path extrusionOk="0" h="397" w="926">
                      <a:moveTo>
                        <a:pt x="461" y="1"/>
                      </a:moveTo>
                      <a:cubicBezTo>
                        <a:pt x="203" y="1"/>
                        <a:pt x="0" y="96"/>
                        <a:pt x="0" y="190"/>
                      </a:cubicBezTo>
                      <a:cubicBezTo>
                        <a:pt x="0" y="298"/>
                        <a:pt x="203" y="396"/>
                        <a:pt x="461" y="396"/>
                      </a:cubicBezTo>
                      <a:cubicBezTo>
                        <a:pt x="719" y="396"/>
                        <a:pt x="925" y="298"/>
                        <a:pt x="925" y="190"/>
                      </a:cubicBezTo>
                      <a:cubicBezTo>
                        <a:pt x="925" y="96"/>
                        <a:pt x="719" y="1"/>
                        <a:pt x="4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7"/>
                <p:cNvSpPr/>
                <p:nvPr/>
              </p:nvSpPr>
              <p:spPr>
                <a:xfrm>
                  <a:off x="7567401" y="2958455"/>
                  <a:ext cx="77574" cy="33620"/>
                </a:xfrm>
                <a:custGeom>
                  <a:rect b="b" l="l" r="r" t="t"/>
                  <a:pathLst>
                    <a:path extrusionOk="0" h="397" w="916">
                      <a:moveTo>
                        <a:pt x="451" y="1"/>
                      </a:moveTo>
                      <a:cubicBezTo>
                        <a:pt x="206" y="1"/>
                        <a:pt x="0" y="96"/>
                        <a:pt x="0" y="190"/>
                      </a:cubicBezTo>
                      <a:cubicBezTo>
                        <a:pt x="0" y="298"/>
                        <a:pt x="206" y="396"/>
                        <a:pt x="451" y="396"/>
                      </a:cubicBezTo>
                      <a:cubicBezTo>
                        <a:pt x="709" y="396"/>
                        <a:pt x="915" y="298"/>
                        <a:pt x="915" y="190"/>
                      </a:cubicBezTo>
                      <a:cubicBezTo>
                        <a:pt x="915" y="96"/>
                        <a:pt x="709" y="1"/>
                        <a:pt x="4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7"/>
                <p:cNvSpPr/>
                <p:nvPr/>
              </p:nvSpPr>
              <p:spPr>
                <a:xfrm>
                  <a:off x="6822502" y="2860304"/>
                  <a:ext cx="52930" cy="72829"/>
                </a:xfrm>
                <a:custGeom>
                  <a:rect b="b" l="l" r="r" t="t"/>
                  <a:pathLst>
                    <a:path extrusionOk="0" h="860" w="625">
                      <a:moveTo>
                        <a:pt x="73" y="1"/>
                      </a:moveTo>
                      <a:cubicBezTo>
                        <a:pt x="61" y="1"/>
                        <a:pt x="50" y="5"/>
                        <a:pt x="39" y="16"/>
                      </a:cubicBezTo>
                      <a:cubicBezTo>
                        <a:pt x="0" y="29"/>
                        <a:pt x="0" y="68"/>
                        <a:pt x="13" y="111"/>
                      </a:cubicBezTo>
                      <a:lnTo>
                        <a:pt x="477" y="859"/>
                      </a:lnTo>
                      <a:lnTo>
                        <a:pt x="624" y="859"/>
                      </a:lnTo>
                      <a:lnTo>
                        <a:pt x="624" y="833"/>
                      </a:lnTo>
                      <a:lnTo>
                        <a:pt x="134" y="42"/>
                      </a:lnTo>
                      <a:cubicBezTo>
                        <a:pt x="117" y="17"/>
                        <a:pt x="95" y="1"/>
                        <a:pt x="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7"/>
                <p:cNvSpPr/>
                <p:nvPr/>
              </p:nvSpPr>
              <p:spPr>
                <a:xfrm>
                  <a:off x="6843250" y="2928307"/>
                  <a:ext cx="47425" cy="9485"/>
                </a:xfrm>
                <a:custGeom>
                  <a:rect b="b" l="l" r="r" t="t"/>
                  <a:pathLst>
                    <a:path extrusionOk="0" h="112" w="560">
                      <a:moveTo>
                        <a:pt x="0" y="0"/>
                      </a:moveTo>
                      <a:lnTo>
                        <a:pt x="0" y="112"/>
                      </a:lnTo>
                      <a:lnTo>
                        <a:pt x="559" y="112"/>
                      </a:lnTo>
                      <a:lnTo>
                        <a:pt x="5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7"/>
                <p:cNvSpPr/>
                <p:nvPr/>
              </p:nvSpPr>
              <p:spPr>
                <a:xfrm>
                  <a:off x="6551506" y="2860304"/>
                  <a:ext cx="54031" cy="72829"/>
                </a:xfrm>
                <a:custGeom>
                  <a:rect b="b" l="l" r="r" t="t"/>
                  <a:pathLst>
                    <a:path extrusionOk="0" h="860" w="638">
                      <a:moveTo>
                        <a:pt x="556" y="1"/>
                      </a:moveTo>
                      <a:cubicBezTo>
                        <a:pt x="531" y="1"/>
                        <a:pt x="512" y="17"/>
                        <a:pt x="504" y="42"/>
                      </a:cubicBezTo>
                      <a:lnTo>
                        <a:pt x="13" y="833"/>
                      </a:lnTo>
                      <a:cubicBezTo>
                        <a:pt x="13" y="833"/>
                        <a:pt x="13" y="846"/>
                        <a:pt x="0" y="859"/>
                      </a:cubicBezTo>
                      <a:lnTo>
                        <a:pt x="164" y="859"/>
                      </a:lnTo>
                      <a:lnTo>
                        <a:pt x="624" y="111"/>
                      </a:lnTo>
                      <a:cubicBezTo>
                        <a:pt x="638" y="68"/>
                        <a:pt x="624" y="29"/>
                        <a:pt x="598" y="16"/>
                      </a:cubicBezTo>
                      <a:cubicBezTo>
                        <a:pt x="583" y="5"/>
                        <a:pt x="569" y="1"/>
                        <a:pt x="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7"/>
                <p:cNvSpPr/>
                <p:nvPr/>
              </p:nvSpPr>
              <p:spPr>
                <a:xfrm>
                  <a:off x="6536263" y="2928307"/>
                  <a:ext cx="48526" cy="9485"/>
                </a:xfrm>
                <a:custGeom>
                  <a:rect b="b" l="l" r="r" t="t"/>
                  <a:pathLst>
                    <a:path extrusionOk="0" h="112" w="573">
                      <a:moveTo>
                        <a:pt x="0" y="0"/>
                      </a:moveTo>
                      <a:lnTo>
                        <a:pt x="0" y="112"/>
                      </a:lnTo>
                      <a:lnTo>
                        <a:pt x="572" y="112"/>
                      </a:lnTo>
                      <a:lnTo>
                        <a:pt x="572" y="0"/>
                      </a:lnTo>
                      <a:close/>
                    </a:path>
                  </a:pathLst>
                </a:custGeom>
                <a:solidFill>
                  <a:srgbClr val="473A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0" name="Google Shape;3380;p47"/>
                <p:cNvGrpSpPr/>
                <p:nvPr/>
              </p:nvGrpSpPr>
              <p:grpSpPr>
                <a:xfrm>
                  <a:off x="4284955" y="2590958"/>
                  <a:ext cx="1837410" cy="766432"/>
                  <a:chOff x="3445543" y="2610469"/>
                  <a:chExt cx="5339754" cy="2227354"/>
                </a:xfrm>
              </p:grpSpPr>
              <p:sp>
                <p:nvSpPr>
                  <p:cNvPr id="3381" name="Google Shape;3381;p47"/>
                  <p:cNvSpPr/>
                  <p:nvPr/>
                </p:nvSpPr>
                <p:spPr>
                  <a:xfrm>
                    <a:off x="5287909" y="4172603"/>
                    <a:ext cx="622158" cy="665220"/>
                  </a:xfrm>
                  <a:custGeom>
                    <a:rect b="b" l="l" r="r" t="t"/>
                    <a:pathLst>
                      <a:path extrusionOk="0" h="2070" w="1936">
                        <a:moveTo>
                          <a:pt x="762" y="0"/>
                        </a:moveTo>
                        <a:lnTo>
                          <a:pt x="762" y="26"/>
                        </a:lnTo>
                        <a:cubicBezTo>
                          <a:pt x="328" y="124"/>
                          <a:pt x="1" y="533"/>
                          <a:pt x="1" y="1036"/>
                        </a:cubicBezTo>
                        <a:cubicBezTo>
                          <a:pt x="1" y="1540"/>
                          <a:pt x="328" y="1961"/>
                          <a:pt x="762" y="2056"/>
                        </a:cubicBezTo>
                        <a:lnTo>
                          <a:pt x="762" y="2069"/>
                        </a:lnTo>
                        <a:lnTo>
                          <a:pt x="968" y="2069"/>
                        </a:lnTo>
                        <a:cubicBezTo>
                          <a:pt x="1498" y="2069"/>
                          <a:pt x="1936" y="1608"/>
                          <a:pt x="1936" y="1036"/>
                        </a:cubicBezTo>
                        <a:cubicBezTo>
                          <a:pt x="1936" y="464"/>
                          <a:pt x="1498"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7"/>
                  <p:cNvSpPr/>
                  <p:nvPr/>
                </p:nvSpPr>
                <p:spPr>
                  <a:xfrm>
                    <a:off x="5266056" y="4172603"/>
                    <a:ext cx="534747" cy="665220"/>
                  </a:xfrm>
                  <a:custGeom>
                    <a:rect b="b" l="l" r="r" t="t"/>
                    <a:pathLst>
                      <a:path extrusionOk="0" h="2070" w="1664">
                        <a:moveTo>
                          <a:pt x="830" y="0"/>
                        </a:moveTo>
                        <a:cubicBezTo>
                          <a:pt x="370" y="0"/>
                          <a:pt x="0" y="464"/>
                          <a:pt x="0" y="1036"/>
                        </a:cubicBezTo>
                        <a:cubicBezTo>
                          <a:pt x="0" y="1608"/>
                          <a:pt x="370" y="2069"/>
                          <a:pt x="830" y="2069"/>
                        </a:cubicBezTo>
                        <a:cubicBezTo>
                          <a:pt x="1295" y="2069"/>
                          <a:pt x="1664" y="1608"/>
                          <a:pt x="1664" y="1036"/>
                        </a:cubicBezTo>
                        <a:cubicBezTo>
                          <a:pt x="1664" y="464"/>
                          <a:pt x="1295" y="0"/>
                          <a:pt x="8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7"/>
                  <p:cNvSpPr/>
                  <p:nvPr/>
                </p:nvSpPr>
                <p:spPr>
                  <a:xfrm>
                    <a:off x="7839519" y="4172603"/>
                    <a:ext cx="622158" cy="665220"/>
                  </a:xfrm>
                  <a:custGeom>
                    <a:rect b="b" l="l" r="r" t="t"/>
                    <a:pathLst>
                      <a:path extrusionOk="0" h="2070" w="1936">
                        <a:moveTo>
                          <a:pt x="778" y="0"/>
                        </a:moveTo>
                        <a:lnTo>
                          <a:pt x="778" y="26"/>
                        </a:lnTo>
                        <a:cubicBezTo>
                          <a:pt x="327" y="124"/>
                          <a:pt x="0" y="533"/>
                          <a:pt x="0" y="1036"/>
                        </a:cubicBezTo>
                        <a:cubicBezTo>
                          <a:pt x="0" y="1540"/>
                          <a:pt x="327" y="1961"/>
                          <a:pt x="778" y="2056"/>
                        </a:cubicBezTo>
                        <a:lnTo>
                          <a:pt x="778" y="2069"/>
                        </a:lnTo>
                        <a:lnTo>
                          <a:pt x="968" y="2069"/>
                        </a:lnTo>
                        <a:cubicBezTo>
                          <a:pt x="1501" y="2069"/>
                          <a:pt x="1935" y="1608"/>
                          <a:pt x="1935" y="1036"/>
                        </a:cubicBezTo>
                        <a:cubicBezTo>
                          <a:pt x="1935" y="464"/>
                          <a:pt x="1501"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7"/>
                  <p:cNvSpPr/>
                  <p:nvPr/>
                </p:nvSpPr>
                <p:spPr>
                  <a:xfrm>
                    <a:off x="7822487" y="4172603"/>
                    <a:ext cx="529927" cy="665220"/>
                  </a:xfrm>
                  <a:custGeom>
                    <a:rect b="b" l="l" r="r" t="t"/>
                    <a:pathLst>
                      <a:path extrusionOk="0" h="2070" w="1649">
                        <a:moveTo>
                          <a:pt x="831" y="0"/>
                        </a:moveTo>
                        <a:cubicBezTo>
                          <a:pt x="367" y="0"/>
                          <a:pt x="1" y="464"/>
                          <a:pt x="1" y="1036"/>
                        </a:cubicBezTo>
                        <a:cubicBezTo>
                          <a:pt x="1" y="1608"/>
                          <a:pt x="367" y="2069"/>
                          <a:pt x="831" y="2069"/>
                        </a:cubicBezTo>
                        <a:cubicBezTo>
                          <a:pt x="1279" y="2069"/>
                          <a:pt x="1648" y="1608"/>
                          <a:pt x="1648" y="1036"/>
                        </a:cubicBezTo>
                        <a:cubicBezTo>
                          <a:pt x="1648" y="464"/>
                          <a:pt x="1279"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7"/>
                  <p:cNvSpPr/>
                  <p:nvPr/>
                </p:nvSpPr>
                <p:spPr>
                  <a:xfrm>
                    <a:off x="5025356" y="3730089"/>
                    <a:ext cx="3759941" cy="792480"/>
                  </a:xfrm>
                  <a:custGeom>
                    <a:rect b="b" l="l" r="r" t="t"/>
                    <a:pathLst>
                      <a:path extrusionOk="0" h="2466" w="11700">
                        <a:moveTo>
                          <a:pt x="8228" y="1"/>
                        </a:moveTo>
                        <a:lnTo>
                          <a:pt x="328" y="30"/>
                        </a:lnTo>
                        <a:lnTo>
                          <a:pt x="1" y="2466"/>
                        </a:lnTo>
                        <a:lnTo>
                          <a:pt x="11699" y="2466"/>
                        </a:lnTo>
                        <a:lnTo>
                          <a:pt x="11699" y="995"/>
                        </a:lnTo>
                        <a:lnTo>
                          <a:pt x="82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7"/>
                  <p:cNvSpPr/>
                  <p:nvPr/>
                </p:nvSpPr>
                <p:spPr>
                  <a:xfrm>
                    <a:off x="5025356" y="4374096"/>
                    <a:ext cx="3759941" cy="148469"/>
                  </a:xfrm>
                  <a:custGeom>
                    <a:rect b="b" l="l" r="r" t="t"/>
                    <a:pathLst>
                      <a:path extrusionOk="0" h="462" w="11700">
                        <a:moveTo>
                          <a:pt x="56" y="1"/>
                        </a:moveTo>
                        <a:lnTo>
                          <a:pt x="1" y="462"/>
                        </a:lnTo>
                        <a:lnTo>
                          <a:pt x="11699" y="462"/>
                        </a:lnTo>
                        <a:lnTo>
                          <a:pt x="116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7"/>
                  <p:cNvSpPr/>
                  <p:nvPr/>
                </p:nvSpPr>
                <p:spPr>
                  <a:xfrm>
                    <a:off x="5287909" y="2610469"/>
                    <a:ext cx="2381617" cy="1129589"/>
                  </a:xfrm>
                  <a:custGeom>
                    <a:rect b="b" l="l" r="r" t="t"/>
                    <a:pathLst>
                      <a:path extrusionOk="0" h="3515" w="7411">
                        <a:moveTo>
                          <a:pt x="926" y="1"/>
                        </a:moveTo>
                        <a:lnTo>
                          <a:pt x="1" y="3514"/>
                        </a:lnTo>
                        <a:lnTo>
                          <a:pt x="7411" y="3485"/>
                        </a:lnTo>
                        <a:lnTo>
                          <a:pt x="44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7"/>
                  <p:cNvSpPr/>
                  <p:nvPr/>
                </p:nvSpPr>
                <p:spPr>
                  <a:xfrm>
                    <a:off x="3520099" y="3730089"/>
                    <a:ext cx="3759941" cy="792480"/>
                  </a:xfrm>
                  <a:custGeom>
                    <a:rect b="b" l="l" r="r" t="t"/>
                    <a:pathLst>
                      <a:path extrusionOk="0" h="2466" w="11700">
                        <a:moveTo>
                          <a:pt x="328" y="1"/>
                        </a:moveTo>
                        <a:lnTo>
                          <a:pt x="1" y="2466"/>
                        </a:lnTo>
                        <a:lnTo>
                          <a:pt x="11699" y="2466"/>
                        </a:lnTo>
                        <a:lnTo>
                          <a:pt x="11699" y="995"/>
                        </a:lnTo>
                        <a:lnTo>
                          <a:pt x="82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7"/>
                  <p:cNvSpPr/>
                  <p:nvPr/>
                </p:nvSpPr>
                <p:spPr>
                  <a:xfrm>
                    <a:off x="3520099" y="4163926"/>
                    <a:ext cx="3759941" cy="358641"/>
                  </a:xfrm>
                  <a:custGeom>
                    <a:rect b="b" l="l" r="r" t="t"/>
                    <a:pathLst>
                      <a:path extrusionOk="0" h="1116" w="11700">
                        <a:moveTo>
                          <a:pt x="151" y="1"/>
                        </a:moveTo>
                        <a:lnTo>
                          <a:pt x="1" y="1116"/>
                        </a:lnTo>
                        <a:lnTo>
                          <a:pt x="11699" y="1116"/>
                        </a:lnTo>
                        <a:lnTo>
                          <a:pt x="116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7"/>
                  <p:cNvSpPr/>
                  <p:nvPr/>
                </p:nvSpPr>
                <p:spPr>
                  <a:xfrm>
                    <a:off x="3843710" y="2610469"/>
                    <a:ext cx="2319595" cy="1186149"/>
                  </a:xfrm>
                  <a:custGeom>
                    <a:rect b="b" l="l" r="r" t="t"/>
                    <a:pathLst>
                      <a:path extrusionOk="0" h="3691" w="7218">
                        <a:moveTo>
                          <a:pt x="1703" y="1"/>
                        </a:moveTo>
                        <a:lnTo>
                          <a:pt x="0" y="3691"/>
                        </a:lnTo>
                        <a:lnTo>
                          <a:pt x="0" y="3691"/>
                        </a:lnTo>
                        <a:lnTo>
                          <a:pt x="7218" y="3485"/>
                        </a:lnTo>
                        <a:lnTo>
                          <a:pt x="54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7"/>
                  <p:cNvSpPr/>
                  <p:nvPr/>
                </p:nvSpPr>
                <p:spPr>
                  <a:xfrm>
                    <a:off x="4009533" y="2679883"/>
                    <a:ext cx="1182293" cy="1060175"/>
                  </a:xfrm>
                  <a:custGeom>
                    <a:rect b="b" l="l" r="r" t="t"/>
                    <a:pathLst>
                      <a:path extrusionOk="0" h="3299" w="3679">
                        <a:moveTo>
                          <a:pt x="1488" y="0"/>
                        </a:moveTo>
                        <a:lnTo>
                          <a:pt x="1" y="3298"/>
                        </a:lnTo>
                        <a:lnTo>
                          <a:pt x="3489" y="3298"/>
                        </a:lnTo>
                        <a:lnTo>
                          <a:pt x="367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7"/>
                  <p:cNvSpPr/>
                  <p:nvPr/>
                </p:nvSpPr>
                <p:spPr>
                  <a:xfrm>
                    <a:off x="5243882" y="2679883"/>
                    <a:ext cx="814333" cy="1060175"/>
                  </a:xfrm>
                  <a:custGeom>
                    <a:rect b="b" l="l" r="r" t="t"/>
                    <a:pathLst>
                      <a:path extrusionOk="0" h="3299" w="2534">
                        <a:moveTo>
                          <a:pt x="193" y="0"/>
                        </a:moveTo>
                        <a:lnTo>
                          <a:pt x="1" y="3298"/>
                        </a:lnTo>
                        <a:lnTo>
                          <a:pt x="2534" y="3298"/>
                        </a:lnTo>
                        <a:lnTo>
                          <a:pt x="8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7"/>
                  <p:cNvSpPr/>
                  <p:nvPr/>
                </p:nvSpPr>
                <p:spPr>
                  <a:xfrm>
                    <a:off x="4298437" y="2679883"/>
                    <a:ext cx="893388" cy="424520"/>
                  </a:xfrm>
                  <a:custGeom>
                    <a:rect b="b" l="l" r="r" t="t"/>
                    <a:pathLst>
                      <a:path extrusionOk="0" h="1321" w="2780">
                        <a:moveTo>
                          <a:pt x="589" y="0"/>
                        </a:moveTo>
                        <a:lnTo>
                          <a:pt x="1" y="1321"/>
                        </a:lnTo>
                        <a:lnTo>
                          <a:pt x="2697" y="1321"/>
                        </a:lnTo>
                        <a:lnTo>
                          <a:pt x="2779"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7"/>
                  <p:cNvSpPr/>
                  <p:nvPr/>
                </p:nvSpPr>
                <p:spPr>
                  <a:xfrm>
                    <a:off x="5279553" y="2679883"/>
                    <a:ext cx="459548" cy="424520"/>
                  </a:xfrm>
                  <a:custGeom>
                    <a:rect b="b" l="l" r="r" t="t"/>
                    <a:pathLst>
                      <a:path extrusionOk="0" h="1321" w="1430">
                        <a:moveTo>
                          <a:pt x="82" y="0"/>
                        </a:moveTo>
                        <a:lnTo>
                          <a:pt x="1" y="1321"/>
                        </a:lnTo>
                        <a:lnTo>
                          <a:pt x="1429" y="1321"/>
                        </a:lnTo>
                        <a:lnTo>
                          <a:pt x="775"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7"/>
                  <p:cNvSpPr/>
                  <p:nvPr/>
                </p:nvSpPr>
                <p:spPr>
                  <a:xfrm>
                    <a:off x="5625338" y="2689202"/>
                    <a:ext cx="2044187" cy="1041215"/>
                  </a:xfrm>
                  <a:custGeom>
                    <a:rect b="b" l="l" r="r" t="t"/>
                    <a:pathLst>
                      <a:path extrusionOk="0" h="3240" w="6361">
                        <a:moveTo>
                          <a:pt x="0" y="1"/>
                        </a:moveTo>
                        <a:lnTo>
                          <a:pt x="1674" y="3240"/>
                        </a:lnTo>
                        <a:lnTo>
                          <a:pt x="6361" y="3240"/>
                        </a:lnTo>
                        <a:lnTo>
                          <a:pt x="35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7"/>
                  <p:cNvSpPr/>
                  <p:nvPr/>
                </p:nvSpPr>
                <p:spPr>
                  <a:xfrm>
                    <a:off x="5905566" y="2689202"/>
                    <a:ext cx="669398" cy="323933"/>
                  </a:xfrm>
                  <a:custGeom>
                    <a:rect b="b" l="l" r="r" t="t"/>
                    <a:pathLst>
                      <a:path extrusionOk="0" h="1008" w="2083">
                        <a:moveTo>
                          <a:pt x="1" y="1"/>
                        </a:moveTo>
                        <a:cubicBezTo>
                          <a:pt x="96" y="203"/>
                          <a:pt x="491" y="354"/>
                          <a:pt x="952" y="367"/>
                        </a:cubicBezTo>
                        <a:lnTo>
                          <a:pt x="952" y="612"/>
                        </a:lnTo>
                        <a:lnTo>
                          <a:pt x="599" y="612"/>
                        </a:lnTo>
                        <a:cubicBezTo>
                          <a:pt x="491" y="612"/>
                          <a:pt x="409" y="694"/>
                          <a:pt x="409" y="789"/>
                        </a:cubicBezTo>
                        <a:lnTo>
                          <a:pt x="409" y="831"/>
                        </a:lnTo>
                        <a:cubicBezTo>
                          <a:pt x="409" y="926"/>
                          <a:pt x="491" y="1008"/>
                          <a:pt x="599" y="1008"/>
                        </a:cubicBezTo>
                        <a:lnTo>
                          <a:pt x="1485" y="1008"/>
                        </a:lnTo>
                        <a:cubicBezTo>
                          <a:pt x="1593" y="1008"/>
                          <a:pt x="1674" y="926"/>
                          <a:pt x="1674" y="831"/>
                        </a:cubicBezTo>
                        <a:lnTo>
                          <a:pt x="1674" y="789"/>
                        </a:lnTo>
                        <a:cubicBezTo>
                          <a:pt x="1674" y="694"/>
                          <a:pt x="1593" y="612"/>
                          <a:pt x="1485" y="612"/>
                        </a:cubicBezTo>
                        <a:lnTo>
                          <a:pt x="1115" y="612"/>
                        </a:lnTo>
                        <a:lnTo>
                          <a:pt x="1115" y="367"/>
                        </a:lnTo>
                        <a:cubicBezTo>
                          <a:pt x="1593" y="354"/>
                          <a:pt x="1988" y="203"/>
                          <a:pt x="20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7"/>
                  <p:cNvSpPr/>
                  <p:nvPr/>
                </p:nvSpPr>
                <p:spPr>
                  <a:xfrm>
                    <a:off x="7095889" y="3461432"/>
                    <a:ext cx="275408" cy="268980"/>
                  </a:xfrm>
                  <a:custGeom>
                    <a:rect b="b" l="l" r="r" t="t"/>
                    <a:pathLst>
                      <a:path extrusionOk="0" h="837" w="857">
                        <a:moveTo>
                          <a:pt x="59" y="0"/>
                        </a:moveTo>
                        <a:cubicBezTo>
                          <a:pt x="43" y="0"/>
                          <a:pt x="26" y="7"/>
                          <a:pt x="13" y="20"/>
                        </a:cubicBezTo>
                        <a:cubicBezTo>
                          <a:pt x="0" y="33"/>
                          <a:pt x="0" y="75"/>
                          <a:pt x="13" y="102"/>
                        </a:cubicBezTo>
                        <a:lnTo>
                          <a:pt x="762" y="824"/>
                        </a:lnTo>
                        <a:cubicBezTo>
                          <a:pt x="762" y="824"/>
                          <a:pt x="791" y="837"/>
                          <a:pt x="804" y="837"/>
                        </a:cubicBezTo>
                        <a:cubicBezTo>
                          <a:pt x="817" y="837"/>
                          <a:pt x="830" y="824"/>
                          <a:pt x="843" y="811"/>
                        </a:cubicBezTo>
                        <a:cubicBezTo>
                          <a:pt x="856" y="798"/>
                          <a:pt x="856" y="755"/>
                          <a:pt x="830" y="742"/>
                        </a:cubicBezTo>
                        <a:lnTo>
                          <a:pt x="95" y="20"/>
                        </a:lnTo>
                        <a:cubicBezTo>
                          <a:pt x="88" y="7"/>
                          <a:pt x="74"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7"/>
                  <p:cNvSpPr/>
                  <p:nvPr/>
                </p:nvSpPr>
                <p:spPr>
                  <a:xfrm>
                    <a:off x="6368969" y="3445685"/>
                    <a:ext cx="56881" cy="280549"/>
                  </a:xfrm>
                  <a:custGeom>
                    <a:rect b="b" l="l" r="r" t="t"/>
                    <a:pathLst>
                      <a:path extrusionOk="0" h="873" w="177">
                        <a:moveTo>
                          <a:pt x="56" y="0"/>
                        </a:moveTo>
                        <a:cubicBezTo>
                          <a:pt x="30" y="0"/>
                          <a:pt x="0" y="30"/>
                          <a:pt x="0" y="69"/>
                        </a:cubicBezTo>
                        <a:lnTo>
                          <a:pt x="56" y="834"/>
                        </a:lnTo>
                        <a:cubicBezTo>
                          <a:pt x="56" y="860"/>
                          <a:pt x="82" y="873"/>
                          <a:pt x="111" y="873"/>
                        </a:cubicBezTo>
                        <a:lnTo>
                          <a:pt x="124" y="873"/>
                        </a:lnTo>
                        <a:cubicBezTo>
                          <a:pt x="151" y="873"/>
                          <a:pt x="177" y="847"/>
                          <a:pt x="164" y="817"/>
                        </a:cubicBezTo>
                        <a:lnTo>
                          <a:pt x="124" y="56"/>
                        </a:lnTo>
                        <a:cubicBezTo>
                          <a:pt x="124" y="30"/>
                          <a:pt x="95"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7"/>
                  <p:cNvSpPr/>
                  <p:nvPr/>
                </p:nvSpPr>
                <p:spPr>
                  <a:xfrm>
                    <a:off x="7271031" y="3704059"/>
                    <a:ext cx="148469" cy="26352"/>
                  </a:xfrm>
                  <a:custGeom>
                    <a:rect b="b" l="l" r="r" t="t"/>
                    <a:pathLst>
                      <a:path extrusionOk="0" h="82" w="462">
                        <a:moveTo>
                          <a:pt x="1" y="0"/>
                        </a:moveTo>
                        <a:lnTo>
                          <a:pt x="1" y="82"/>
                        </a:lnTo>
                        <a:lnTo>
                          <a:pt x="462" y="82"/>
                        </a:lnTo>
                        <a:lnTo>
                          <a:pt x="4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7"/>
                  <p:cNvSpPr/>
                  <p:nvPr/>
                </p:nvSpPr>
                <p:spPr>
                  <a:xfrm>
                    <a:off x="6338439" y="3704059"/>
                    <a:ext cx="149434" cy="26352"/>
                  </a:xfrm>
                  <a:custGeom>
                    <a:rect b="b" l="l" r="r" t="t"/>
                    <a:pathLst>
                      <a:path extrusionOk="0" h="82" w="465">
                        <a:moveTo>
                          <a:pt x="0" y="0"/>
                        </a:moveTo>
                        <a:lnTo>
                          <a:pt x="0" y="82"/>
                        </a:lnTo>
                        <a:lnTo>
                          <a:pt x="465" y="82"/>
                        </a:lnTo>
                        <a:lnTo>
                          <a:pt x="4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7"/>
                  <p:cNvSpPr/>
                  <p:nvPr/>
                </p:nvSpPr>
                <p:spPr>
                  <a:xfrm>
                    <a:off x="5625338" y="2689202"/>
                    <a:ext cx="2044187" cy="1041215"/>
                  </a:xfrm>
                  <a:custGeom>
                    <a:rect b="b" l="l" r="r" t="t"/>
                    <a:pathLst>
                      <a:path extrusionOk="0" h="3240" w="6361">
                        <a:moveTo>
                          <a:pt x="0" y="1"/>
                        </a:moveTo>
                        <a:lnTo>
                          <a:pt x="6361" y="3240"/>
                        </a:lnTo>
                        <a:lnTo>
                          <a:pt x="3553" y="1"/>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7"/>
                  <p:cNvSpPr/>
                  <p:nvPr/>
                </p:nvSpPr>
                <p:spPr>
                  <a:xfrm>
                    <a:off x="8408650" y="4049522"/>
                    <a:ext cx="376637" cy="223990"/>
                  </a:xfrm>
                  <a:custGeom>
                    <a:rect b="b" l="l" r="r" t="t"/>
                    <a:pathLst>
                      <a:path extrusionOk="0" h="697" w="1172">
                        <a:moveTo>
                          <a:pt x="1" y="1"/>
                        </a:moveTo>
                        <a:lnTo>
                          <a:pt x="1" y="697"/>
                        </a:lnTo>
                        <a:lnTo>
                          <a:pt x="1171" y="697"/>
                        </a:lnTo>
                        <a:lnTo>
                          <a:pt x="1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7"/>
                  <p:cNvSpPr/>
                  <p:nvPr/>
                </p:nvSpPr>
                <p:spPr>
                  <a:xfrm>
                    <a:off x="7279707" y="4049522"/>
                    <a:ext cx="376315" cy="223990"/>
                  </a:xfrm>
                  <a:custGeom>
                    <a:rect b="b" l="l" r="r" t="t"/>
                    <a:pathLst>
                      <a:path extrusionOk="0" h="697" w="1171">
                        <a:moveTo>
                          <a:pt x="0" y="1"/>
                        </a:moveTo>
                        <a:lnTo>
                          <a:pt x="0" y="697"/>
                        </a:lnTo>
                        <a:lnTo>
                          <a:pt x="1170" y="697"/>
                        </a:lnTo>
                        <a:lnTo>
                          <a:pt x="1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7"/>
                  <p:cNvSpPr/>
                  <p:nvPr/>
                </p:nvSpPr>
                <p:spPr>
                  <a:xfrm>
                    <a:off x="3445543" y="4408803"/>
                    <a:ext cx="275729" cy="149434"/>
                  </a:xfrm>
                  <a:custGeom>
                    <a:rect b="b" l="l" r="r" t="t"/>
                    <a:pathLst>
                      <a:path extrusionOk="0" h="465" w="858">
                        <a:moveTo>
                          <a:pt x="1" y="1"/>
                        </a:moveTo>
                        <a:lnTo>
                          <a:pt x="1" y="465"/>
                        </a:lnTo>
                        <a:lnTo>
                          <a:pt x="857" y="465"/>
                        </a:lnTo>
                        <a:lnTo>
                          <a:pt x="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7"/>
                  <p:cNvSpPr/>
                  <p:nvPr/>
                </p:nvSpPr>
                <p:spPr>
                  <a:xfrm>
                    <a:off x="6150443" y="4172603"/>
                    <a:ext cx="622158" cy="665220"/>
                  </a:xfrm>
                  <a:custGeom>
                    <a:rect b="b" l="l" r="r" t="t"/>
                    <a:pathLst>
                      <a:path extrusionOk="0" h="2070" w="1936">
                        <a:moveTo>
                          <a:pt x="762" y="0"/>
                        </a:moveTo>
                        <a:lnTo>
                          <a:pt x="762" y="26"/>
                        </a:lnTo>
                        <a:cubicBezTo>
                          <a:pt x="327" y="124"/>
                          <a:pt x="0" y="533"/>
                          <a:pt x="0" y="1036"/>
                        </a:cubicBezTo>
                        <a:cubicBezTo>
                          <a:pt x="0" y="1540"/>
                          <a:pt x="327" y="1961"/>
                          <a:pt x="762" y="2056"/>
                        </a:cubicBezTo>
                        <a:lnTo>
                          <a:pt x="762" y="2069"/>
                        </a:lnTo>
                        <a:lnTo>
                          <a:pt x="968" y="2069"/>
                        </a:lnTo>
                        <a:cubicBezTo>
                          <a:pt x="1497" y="2069"/>
                          <a:pt x="1935" y="1608"/>
                          <a:pt x="1935" y="1036"/>
                        </a:cubicBezTo>
                        <a:cubicBezTo>
                          <a:pt x="1935" y="464"/>
                          <a:pt x="1497"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7"/>
                  <p:cNvSpPr/>
                  <p:nvPr/>
                </p:nvSpPr>
                <p:spPr>
                  <a:xfrm>
                    <a:off x="6128269" y="4172603"/>
                    <a:ext cx="534104" cy="665220"/>
                  </a:xfrm>
                  <a:custGeom>
                    <a:rect b="b" l="l" r="r" t="t"/>
                    <a:pathLst>
                      <a:path extrusionOk="0" h="2070" w="1662">
                        <a:moveTo>
                          <a:pt x="831" y="0"/>
                        </a:moveTo>
                        <a:cubicBezTo>
                          <a:pt x="370" y="0"/>
                          <a:pt x="1" y="464"/>
                          <a:pt x="1" y="1036"/>
                        </a:cubicBezTo>
                        <a:cubicBezTo>
                          <a:pt x="1" y="1608"/>
                          <a:pt x="370" y="2069"/>
                          <a:pt x="831" y="2069"/>
                        </a:cubicBezTo>
                        <a:cubicBezTo>
                          <a:pt x="1295" y="2069"/>
                          <a:pt x="1661" y="1608"/>
                          <a:pt x="1661" y="1036"/>
                        </a:cubicBezTo>
                        <a:cubicBezTo>
                          <a:pt x="1661" y="464"/>
                          <a:pt x="1295"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7"/>
                  <p:cNvSpPr/>
                  <p:nvPr/>
                </p:nvSpPr>
                <p:spPr>
                  <a:xfrm>
                    <a:off x="6224999" y="4291185"/>
                    <a:ext cx="341608" cy="429019"/>
                  </a:xfrm>
                  <a:custGeom>
                    <a:rect b="b" l="l" r="r" t="t"/>
                    <a:pathLst>
                      <a:path extrusionOk="0" h="1335" w="1063">
                        <a:moveTo>
                          <a:pt x="530" y="0"/>
                        </a:moveTo>
                        <a:cubicBezTo>
                          <a:pt x="232" y="0"/>
                          <a:pt x="0" y="298"/>
                          <a:pt x="0" y="667"/>
                        </a:cubicBezTo>
                        <a:cubicBezTo>
                          <a:pt x="0" y="1033"/>
                          <a:pt x="232" y="1334"/>
                          <a:pt x="530" y="1334"/>
                        </a:cubicBezTo>
                        <a:cubicBezTo>
                          <a:pt x="831" y="1334"/>
                          <a:pt x="1063" y="1033"/>
                          <a:pt x="1063" y="667"/>
                        </a:cubicBezTo>
                        <a:cubicBezTo>
                          <a:pt x="1063" y="298"/>
                          <a:pt x="831"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7"/>
                  <p:cNvSpPr/>
                  <p:nvPr/>
                </p:nvSpPr>
                <p:spPr>
                  <a:xfrm>
                    <a:off x="6316266" y="4408803"/>
                    <a:ext cx="158110" cy="192496"/>
                  </a:xfrm>
                  <a:custGeom>
                    <a:rect b="b" l="l" r="r" t="t"/>
                    <a:pathLst>
                      <a:path extrusionOk="0" h="599" w="492">
                        <a:moveTo>
                          <a:pt x="246" y="1"/>
                        </a:moveTo>
                        <a:cubicBezTo>
                          <a:pt x="112" y="1"/>
                          <a:pt x="1" y="138"/>
                          <a:pt x="1" y="301"/>
                        </a:cubicBezTo>
                        <a:cubicBezTo>
                          <a:pt x="1" y="465"/>
                          <a:pt x="112" y="599"/>
                          <a:pt x="246" y="599"/>
                        </a:cubicBezTo>
                        <a:cubicBezTo>
                          <a:pt x="383" y="599"/>
                          <a:pt x="491" y="465"/>
                          <a:pt x="491" y="301"/>
                        </a:cubicBezTo>
                        <a:cubicBezTo>
                          <a:pt x="491" y="138"/>
                          <a:pt x="383" y="1"/>
                          <a:pt x="2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7"/>
                  <p:cNvSpPr/>
                  <p:nvPr/>
                </p:nvSpPr>
                <p:spPr>
                  <a:xfrm>
                    <a:off x="3948795" y="4172603"/>
                    <a:ext cx="622158" cy="665220"/>
                  </a:xfrm>
                  <a:custGeom>
                    <a:rect b="b" l="l" r="r" t="t"/>
                    <a:pathLst>
                      <a:path extrusionOk="0" h="2070" w="1936">
                        <a:moveTo>
                          <a:pt x="778" y="0"/>
                        </a:moveTo>
                        <a:lnTo>
                          <a:pt x="778" y="26"/>
                        </a:lnTo>
                        <a:cubicBezTo>
                          <a:pt x="327" y="124"/>
                          <a:pt x="0" y="533"/>
                          <a:pt x="0" y="1036"/>
                        </a:cubicBezTo>
                        <a:cubicBezTo>
                          <a:pt x="0" y="1540"/>
                          <a:pt x="327" y="1961"/>
                          <a:pt x="778" y="2056"/>
                        </a:cubicBezTo>
                        <a:lnTo>
                          <a:pt x="778" y="2069"/>
                        </a:lnTo>
                        <a:lnTo>
                          <a:pt x="968" y="2069"/>
                        </a:lnTo>
                        <a:cubicBezTo>
                          <a:pt x="1497" y="2069"/>
                          <a:pt x="1935" y="1608"/>
                          <a:pt x="1935" y="1036"/>
                        </a:cubicBezTo>
                        <a:cubicBezTo>
                          <a:pt x="1935" y="464"/>
                          <a:pt x="1497"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7"/>
                  <p:cNvSpPr/>
                  <p:nvPr/>
                </p:nvSpPr>
                <p:spPr>
                  <a:xfrm>
                    <a:off x="3930799" y="4172603"/>
                    <a:ext cx="535069" cy="665220"/>
                  </a:xfrm>
                  <a:custGeom>
                    <a:rect b="b" l="l" r="r" t="t"/>
                    <a:pathLst>
                      <a:path extrusionOk="0" h="2070" w="1665">
                        <a:moveTo>
                          <a:pt x="834" y="0"/>
                        </a:moveTo>
                        <a:cubicBezTo>
                          <a:pt x="370" y="0"/>
                          <a:pt x="1" y="464"/>
                          <a:pt x="1" y="1036"/>
                        </a:cubicBezTo>
                        <a:cubicBezTo>
                          <a:pt x="1" y="1608"/>
                          <a:pt x="370" y="2069"/>
                          <a:pt x="834" y="2069"/>
                        </a:cubicBezTo>
                        <a:cubicBezTo>
                          <a:pt x="1282" y="2069"/>
                          <a:pt x="1664" y="1608"/>
                          <a:pt x="1664" y="1036"/>
                        </a:cubicBezTo>
                        <a:cubicBezTo>
                          <a:pt x="1664" y="464"/>
                          <a:pt x="1282" y="0"/>
                          <a:pt x="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7"/>
                  <p:cNvSpPr/>
                  <p:nvPr/>
                </p:nvSpPr>
                <p:spPr>
                  <a:xfrm>
                    <a:off x="4023351" y="4291185"/>
                    <a:ext cx="345786" cy="429019"/>
                  </a:xfrm>
                  <a:custGeom>
                    <a:rect b="b" l="l" r="r" t="t"/>
                    <a:pathLst>
                      <a:path extrusionOk="0" h="1335" w="1076">
                        <a:moveTo>
                          <a:pt x="546" y="0"/>
                        </a:moveTo>
                        <a:cubicBezTo>
                          <a:pt x="246" y="0"/>
                          <a:pt x="0" y="298"/>
                          <a:pt x="0" y="667"/>
                        </a:cubicBezTo>
                        <a:cubicBezTo>
                          <a:pt x="0" y="1033"/>
                          <a:pt x="246" y="1334"/>
                          <a:pt x="546" y="1334"/>
                        </a:cubicBezTo>
                        <a:cubicBezTo>
                          <a:pt x="831" y="1334"/>
                          <a:pt x="1076" y="1033"/>
                          <a:pt x="1076" y="667"/>
                        </a:cubicBezTo>
                        <a:cubicBezTo>
                          <a:pt x="1076" y="298"/>
                          <a:pt x="831"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7"/>
                  <p:cNvSpPr/>
                  <p:nvPr/>
                </p:nvSpPr>
                <p:spPr>
                  <a:xfrm>
                    <a:off x="4120081" y="4408803"/>
                    <a:ext cx="152647" cy="192496"/>
                  </a:xfrm>
                  <a:custGeom>
                    <a:rect b="b" l="l" r="r" t="t"/>
                    <a:pathLst>
                      <a:path extrusionOk="0" h="599" w="475">
                        <a:moveTo>
                          <a:pt x="245" y="1"/>
                        </a:moveTo>
                        <a:cubicBezTo>
                          <a:pt x="108" y="1"/>
                          <a:pt x="0" y="138"/>
                          <a:pt x="0" y="301"/>
                        </a:cubicBezTo>
                        <a:cubicBezTo>
                          <a:pt x="0" y="465"/>
                          <a:pt x="108" y="599"/>
                          <a:pt x="245" y="599"/>
                        </a:cubicBezTo>
                        <a:cubicBezTo>
                          <a:pt x="366" y="599"/>
                          <a:pt x="474" y="465"/>
                          <a:pt x="474" y="301"/>
                        </a:cubicBezTo>
                        <a:cubicBezTo>
                          <a:pt x="474" y="138"/>
                          <a:pt x="366" y="1"/>
                          <a:pt x="2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7"/>
                  <p:cNvSpPr/>
                  <p:nvPr/>
                </p:nvSpPr>
                <p:spPr>
                  <a:xfrm>
                    <a:off x="7699727" y="4067518"/>
                    <a:ext cx="665220" cy="48526"/>
                  </a:xfrm>
                  <a:custGeom>
                    <a:rect b="b" l="l" r="r" t="t"/>
                    <a:pathLst>
                      <a:path extrusionOk="0" h="151" w="2070">
                        <a:moveTo>
                          <a:pt x="1" y="0"/>
                        </a:moveTo>
                        <a:lnTo>
                          <a:pt x="1" y="151"/>
                        </a:lnTo>
                        <a:lnTo>
                          <a:pt x="2070" y="151"/>
                        </a:lnTo>
                        <a:lnTo>
                          <a:pt x="20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7"/>
                  <p:cNvSpPr/>
                  <p:nvPr/>
                </p:nvSpPr>
                <p:spPr>
                  <a:xfrm>
                    <a:off x="7699727" y="4146251"/>
                    <a:ext cx="665220" cy="48526"/>
                  </a:xfrm>
                  <a:custGeom>
                    <a:rect b="b" l="l" r="r" t="t"/>
                    <a:pathLst>
                      <a:path extrusionOk="0" h="151" w="2070">
                        <a:moveTo>
                          <a:pt x="1" y="0"/>
                        </a:moveTo>
                        <a:lnTo>
                          <a:pt x="1" y="151"/>
                        </a:lnTo>
                        <a:lnTo>
                          <a:pt x="2070" y="151"/>
                        </a:lnTo>
                        <a:lnTo>
                          <a:pt x="20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7"/>
                  <p:cNvSpPr/>
                  <p:nvPr/>
                </p:nvSpPr>
                <p:spPr>
                  <a:xfrm>
                    <a:off x="7699727" y="4224984"/>
                    <a:ext cx="665220" cy="48526"/>
                  </a:xfrm>
                  <a:custGeom>
                    <a:rect b="b" l="l" r="r" t="t"/>
                    <a:pathLst>
                      <a:path extrusionOk="0" h="151" w="2070">
                        <a:moveTo>
                          <a:pt x="1" y="1"/>
                        </a:moveTo>
                        <a:lnTo>
                          <a:pt x="1" y="151"/>
                        </a:lnTo>
                        <a:lnTo>
                          <a:pt x="2070" y="151"/>
                        </a:lnTo>
                        <a:lnTo>
                          <a:pt x="20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7"/>
                  <p:cNvSpPr/>
                  <p:nvPr/>
                </p:nvSpPr>
                <p:spPr>
                  <a:xfrm>
                    <a:off x="5310083" y="3804966"/>
                    <a:ext cx="223026" cy="100908"/>
                  </a:xfrm>
                  <a:custGeom>
                    <a:rect b="b" l="l" r="r" t="t"/>
                    <a:pathLst>
                      <a:path extrusionOk="0" h="314" w="694">
                        <a:moveTo>
                          <a:pt x="151" y="0"/>
                        </a:moveTo>
                        <a:cubicBezTo>
                          <a:pt x="69" y="0"/>
                          <a:pt x="0" y="69"/>
                          <a:pt x="0" y="163"/>
                        </a:cubicBezTo>
                        <a:cubicBezTo>
                          <a:pt x="0" y="245"/>
                          <a:pt x="69" y="314"/>
                          <a:pt x="151" y="314"/>
                        </a:cubicBezTo>
                        <a:lnTo>
                          <a:pt x="546" y="314"/>
                        </a:lnTo>
                        <a:cubicBezTo>
                          <a:pt x="628" y="314"/>
                          <a:pt x="693" y="245"/>
                          <a:pt x="693" y="163"/>
                        </a:cubicBezTo>
                        <a:cubicBezTo>
                          <a:pt x="693" y="69"/>
                          <a:pt x="628" y="0"/>
                          <a:pt x="5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7"/>
                  <p:cNvSpPr/>
                  <p:nvPr/>
                </p:nvSpPr>
                <p:spPr>
                  <a:xfrm>
                    <a:off x="4062236" y="3804966"/>
                    <a:ext cx="228167" cy="100908"/>
                  </a:xfrm>
                  <a:custGeom>
                    <a:rect b="b" l="l" r="r" t="t"/>
                    <a:pathLst>
                      <a:path extrusionOk="0" h="314" w="710">
                        <a:moveTo>
                          <a:pt x="164" y="0"/>
                        </a:moveTo>
                        <a:cubicBezTo>
                          <a:pt x="69" y="0"/>
                          <a:pt x="0" y="69"/>
                          <a:pt x="0" y="163"/>
                        </a:cubicBezTo>
                        <a:cubicBezTo>
                          <a:pt x="0" y="245"/>
                          <a:pt x="69" y="314"/>
                          <a:pt x="164" y="314"/>
                        </a:cubicBezTo>
                        <a:lnTo>
                          <a:pt x="559" y="314"/>
                        </a:lnTo>
                        <a:cubicBezTo>
                          <a:pt x="641" y="314"/>
                          <a:pt x="710" y="245"/>
                          <a:pt x="710" y="163"/>
                        </a:cubicBezTo>
                        <a:cubicBezTo>
                          <a:pt x="710" y="69"/>
                          <a:pt x="641"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7"/>
                  <p:cNvSpPr/>
                  <p:nvPr/>
                </p:nvSpPr>
                <p:spPr>
                  <a:xfrm>
                    <a:off x="5756455" y="3616645"/>
                    <a:ext cx="376648" cy="184148"/>
                  </a:xfrm>
                  <a:custGeom>
                    <a:rect b="b" l="l" r="r" t="t"/>
                    <a:pathLst>
                      <a:path extrusionOk="0" h="573" w="874">
                        <a:moveTo>
                          <a:pt x="40" y="1"/>
                        </a:moveTo>
                        <a:cubicBezTo>
                          <a:pt x="27" y="1"/>
                          <a:pt x="1" y="14"/>
                          <a:pt x="1" y="40"/>
                        </a:cubicBezTo>
                        <a:lnTo>
                          <a:pt x="1" y="530"/>
                        </a:lnTo>
                        <a:cubicBezTo>
                          <a:pt x="1" y="547"/>
                          <a:pt x="27" y="573"/>
                          <a:pt x="40" y="573"/>
                        </a:cubicBezTo>
                        <a:lnTo>
                          <a:pt x="831" y="573"/>
                        </a:lnTo>
                        <a:cubicBezTo>
                          <a:pt x="857" y="573"/>
                          <a:pt x="873" y="547"/>
                          <a:pt x="873" y="530"/>
                        </a:cubicBezTo>
                        <a:lnTo>
                          <a:pt x="873" y="40"/>
                        </a:lnTo>
                        <a:cubicBezTo>
                          <a:pt x="873" y="14"/>
                          <a:pt x="857" y="1"/>
                          <a:pt x="8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19" name="Google Shape;3419;p47"/>
            <p:cNvGrpSpPr/>
            <p:nvPr/>
          </p:nvGrpSpPr>
          <p:grpSpPr>
            <a:xfrm>
              <a:off x="5518089" y="3803645"/>
              <a:ext cx="374657" cy="463150"/>
              <a:chOff x="8243489" y="4050570"/>
              <a:chExt cx="374657" cy="463150"/>
            </a:xfrm>
          </p:grpSpPr>
          <p:sp>
            <p:nvSpPr>
              <p:cNvPr id="3420" name="Google Shape;3420;p47"/>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7"/>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5" name="Shape 3425"/>
        <p:cNvGrpSpPr/>
        <p:nvPr/>
      </p:nvGrpSpPr>
      <p:grpSpPr>
        <a:xfrm>
          <a:off x="0" y="0"/>
          <a:ext cx="0" cy="0"/>
          <a:chOff x="0" y="0"/>
          <a:chExt cx="0" cy="0"/>
        </a:xfrm>
      </p:grpSpPr>
      <p:sp>
        <p:nvSpPr>
          <p:cNvPr id="3426" name="Google Shape;3426;p48"/>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 I</a:t>
            </a:r>
            <a:endParaRPr/>
          </a:p>
        </p:txBody>
      </p:sp>
      <p:grpSp>
        <p:nvGrpSpPr>
          <p:cNvPr id="3427" name="Google Shape;3427;p48"/>
          <p:cNvGrpSpPr/>
          <p:nvPr/>
        </p:nvGrpSpPr>
        <p:grpSpPr>
          <a:xfrm>
            <a:off x="7581927" y="3788806"/>
            <a:ext cx="323896" cy="321718"/>
            <a:chOff x="7581927" y="3788806"/>
            <a:chExt cx="323896" cy="321718"/>
          </a:xfrm>
        </p:grpSpPr>
        <p:sp>
          <p:nvSpPr>
            <p:cNvPr id="3428" name="Google Shape;3428;p48"/>
            <p:cNvSpPr/>
            <p:nvPr/>
          </p:nvSpPr>
          <p:spPr>
            <a:xfrm>
              <a:off x="7712823" y="3917599"/>
              <a:ext cx="72920" cy="72845"/>
            </a:xfrm>
            <a:custGeom>
              <a:rect b="b" l="l" r="r" t="t"/>
              <a:pathLst>
                <a:path extrusionOk="0" h="970" w="971">
                  <a:moveTo>
                    <a:pt x="638" y="333"/>
                  </a:moveTo>
                  <a:lnTo>
                    <a:pt x="638" y="637"/>
                  </a:lnTo>
                  <a:lnTo>
                    <a:pt x="334" y="637"/>
                  </a:lnTo>
                  <a:lnTo>
                    <a:pt x="334" y="333"/>
                  </a:lnTo>
                  <a:close/>
                  <a:moveTo>
                    <a:pt x="486" y="0"/>
                  </a:moveTo>
                  <a:cubicBezTo>
                    <a:pt x="218" y="0"/>
                    <a:pt x="1" y="217"/>
                    <a:pt x="1" y="485"/>
                  </a:cubicBezTo>
                  <a:cubicBezTo>
                    <a:pt x="1" y="760"/>
                    <a:pt x="218" y="970"/>
                    <a:pt x="486" y="970"/>
                  </a:cubicBezTo>
                  <a:cubicBezTo>
                    <a:pt x="761" y="970"/>
                    <a:pt x="970" y="760"/>
                    <a:pt x="970" y="485"/>
                  </a:cubicBezTo>
                  <a:cubicBezTo>
                    <a:pt x="970" y="217"/>
                    <a:pt x="761"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29" name="Google Shape;3429;p48"/>
            <p:cNvSpPr/>
            <p:nvPr/>
          </p:nvSpPr>
          <p:spPr>
            <a:xfrm>
              <a:off x="7595520" y="3800220"/>
              <a:ext cx="310303" cy="310303"/>
            </a:xfrm>
            <a:custGeom>
              <a:rect b="b" l="l" r="r" t="t"/>
              <a:pathLst>
                <a:path extrusionOk="0" h="4132" w="4132">
                  <a:moveTo>
                    <a:pt x="2894" y="840"/>
                  </a:moveTo>
                  <a:lnTo>
                    <a:pt x="2894" y="1144"/>
                  </a:lnTo>
                  <a:lnTo>
                    <a:pt x="2590" y="1144"/>
                  </a:lnTo>
                  <a:lnTo>
                    <a:pt x="2590" y="840"/>
                  </a:lnTo>
                  <a:close/>
                  <a:moveTo>
                    <a:pt x="3524" y="1809"/>
                  </a:moveTo>
                  <a:lnTo>
                    <a:pt x="3524" y="2106"/>
                  </a:lnTo>
                  <a:lnTo>
                    <a:pt x="3227" y="2106"/>
                  </a:lnTo>
                  <a:lnTo>
                    <a:pt x="3227" y="1809"/>
                  </a:lnTo>
                  <a:close/>
                  <a:moveTo>
                    <a:pt x="1085" y="2533"/>
                  </a:moveTo>
                  <a:lnTo>
                    <a:pt x="1085" y="2829"/>
                  </a:lnTo>
                  <a:lnTo>
                    <a:pt x="782" y="2829"/>
                  </a:lnTo>
                  <a:lnTo>
                    <a:pt x="782" y="2533"/>
                  </a:lnTo>
                  <a:close/>
                  <a:moveTo>
                    <a:pt x="2048" y="1267"/>
                  </a:moveTo>
                  <a:cubicBezTo>
                    <a:pt x="2467" y="1267"/>
                    <a:pt x="2829" y="1628"/>
                    <a:pt x="2829" y="2048"/>
                  </a:cubicBezTo>
                  <a:cubicBezTo>
                    <a:pt x="2829" y="2468"/>
                    <a:pt x="2467" y="2829"/>
                    <a:pt x="2048" y="2829"/>
                  </a:cubicBezTo>
                  <a:cubicBezTo>
                    <a:pt x="1599" y="2829"/>
                    <a:pt x="1266" y="2468"/>
                    <a:pt x="1266" y="2048"/>
                  </a:cubicBezTo>
                  <a:cubicBezTo>
                    <a:pt x="1266" y="1628"/>
                    <a:pt x="1599" y="1267"/>
                    <a:pt x="2048" y="1267"/>
                  </a:cubicBezTo>
                  <a:close/>
                  <a:moveTo>
                    <a:pt x="3104" y="2829"/>
                  </a:moveTo>
                  <a:lnTo>
                    <a:pt x="3104" y="3133"/>
                  </a:lnTo>
                  <a:lnTo>
                    <a:pt x="2800" y="3133"/>
                  </a:lnTo>
                  <a:lnTo>
                    <a:pt x="2800" y="2829"/>
                  </a:lnTo>
                  <a:close/>
                  <a:moveTo>
                    <a:pt x="1990" y="3191"/>
                  </a:moveTo>
                  <a:lnTo>
                    <a:pt x="1990" y="3495"/>
                  </a:lnTo>
                  <a:lnTo>
                    <a:pt x="1686" y="3495"/>
                  </a:lnTo>
                  <a:lnTo>
                    <a:pt x="1686" y="3191"/>
                  </a:lnTo>
                  <a:close/>
                  <a:moveTo>
                    <a:pt x="2171" y="1"/>
                  </a:moveTo>
                  <a:lnTo>
                    <a:pt x="2171" y="695"/>
                  </a:lnTo>
                  <a:cubicBezTo>
                    <a:pt x="2132" y="692"/>
                    <a:pt x="2093" y="690"/>
                    <a:pt x="2055" y="690"/>
                  </a:cubicBezTo>
                  <a:cubicBezTo>
                    <a:pt x="1316" y="690"/>
                    <a:pt x="693" y="1278"/>
                    <a:pt x="659" y="2048"/>
                  </a:cubicBezTo>
                  <a:lnTo>
                    <a:pt x="659" y="2200"/>
                  </a:lnTo>
                  <a:lnTo>
                    <a:pt x="0" y="2200"/>
                  </a:lnTo>
                  <a:cubicBezTo>
                    <a:pt x="58" y="3285"/>
                    <a:pt x="962" y="4132"/>
                    <a:pt x="2048" y="4132"/>
                  </a:cubicBezTo>
                  <a:cubicBezTo>
                    <a:pt x="3191" y="4132"/>
                    <a:pt x="4095" y="3191"/>
                    <a:pt x="4131" y="2077"/>
                  </a:cubicBezTo>
                  <a:cubicBezTo>
                    <a:pt x="4131" y="963"/>
                    <a:pt x="3256" y="58"/>
                    <a:pt x="21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30" name="Google Shape;3430;p48"/>
            <p:cNvSpPr/>
            <p:nvPr/>
          </p:nvSpPr>
          <p:spPr>
            <a:xfrm>
              <a:off x="7581927" y="3788806"/>
              <a:ext cx="153800" cy="153875"/>
            </a:xfrm>
            <a:custGeom>
              <a:rect b="b" l="l" r="r" t="t"/>
              <a:pathLst>
                <a:path extrusionOk="0" h="2049" w="2048">
                  <a:moveTo>
                    <a:pt x="2048" y="1"/>
                  </a:moveTo>
                  <a:cubicBezTo>
                    <a:pt x="991" y="30"/>
                    <a:pt x="58" y="963"/>
                    <a:pt x="0" y="2048"/>
                  </a:cubicBezTo>
                  <a:lnTo>
                    <a:pt x="572" y="2048"/>
                  </a:lnTo>
                  <a:cubicBezTo>
                    <a:pt x="630" y="1238"/>
                    <a:pt x="1266" y="601"/>
                    <a:pt x="2048" y="543"/>
                  </a:cubicBezTo>
                  <a:lnTo>
                    <a:pt x="20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31" name="Google Shape;3431;p48"/>
          <p:cNvGrpSpPr/>
          <p:nvPr/>
        </p:nvGrpSpPr>
        <p:grpSpPr>
          <a:xfrm>
            <a:off x="1245075" y="3802398"/>
            <a:ext cx="323898" cy="291829"/>
            <a:chOff x="1245075" y="3802398"/>
            <a:chExt cx="323898" cy="291829"/>
          </a:xfrm>
        </p:grpSpPr>
        <p:sp>
          <p:nvSpPr>
            <p:cNvPr id="3432" name="Google Shape;3432;p48"/>
            <p:cNvSpPr/>
            <p:nvPr/>
          </p:nvSpPr>
          <p:spPr>
            <a:xfrm>
              <a:off x="1301549" y="3802398"/>
              <a:ext cx="95224" cy="122334"/>
            </a:xfrm>
            <a:custGeom>
              <a:rect b="b" l="l" r="r" t="t"/>
              <a:pathLst>
                <a:path extrusionOk="0" h="1629" w="1268">
                  <a:moveTo>
                    <a:pt x="1028" y="449"/>
                  </a:moveTo>
                  <a:lnTo>
                    <a:pt x="1028" y="695"/>
                  </a:lnTo>
                  <a:lnTo>
                    <a:pt x="276" y="695"/>
                  </a:lnTo>
                  <a:lnTo>
                    <a:pt x="276" y="449"/>
                  </a:lnTo>
                  <a:close/>
                  <a:moveTo>
                    <a:pt x="1028" y="934"/>
                  </a:moveTo>
                  <a:lnTo>
                    <a:pt x="1028" y="1209"/>
                  </a:lnTo>
                  <a:lnTo>
                    <a:pt x="276" y="1209"/>
                  </a:lnTo>
                  <a:lnTo>
                    <a:pt x="276" y="934"/>
                  </a:lnTo>
                  <a:close/>
                  <a:moveTo>
                    <a:pt x="1" y="0"/>
                  </a:moveTo>
                  <a:lnTo>
                    <a:pt x="1" y="1628"/>
                  </a:lnTo>
                  <a:lnTo>
                    <a:pt x="1267" y="1628"/>
                  </a:lnTo>
                  <a:lnTo>
                    <a:pt x="12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33" name="Google Shape;3433;p48"/>
            <p:cNvSpPr/>
            <p:nvPr/>
          </p:nvSpPr>
          <p:spPr>
            <a:xfrm>
              <a:off x="1417275" y="3802398"/>
              <a:ext cx="95224" cy="122334"/>
            </a:xfrm>
            <a:custGeom>
              <a:rect b="b" l="l" r="r" t="t"/>
              <a:pathLst>
                <a:path extrusionOk="0" h="1629" w="1268">
                  <a:moveTo>
                    <a:pt x="696" y="362"/>
                  </a:moveTo>
                  <a:lnTo>
                    <a:pt x="963" y="811"/>
                  </a:lnTo>
                  <a:lnTo>
                    <a:pt x="696" y="1267"/>
                  </a:lnTo>
                  <a:lnTo>
                    <a:pt x="486" y="1115"/>
                  </a:lnTo>
                  <a:lnTo>
                    <a:pt x="601" y="934"/>
                  </a:lnTo>
                  <a:lnTo>
                    <a:pt x="269" y="934"/>
                  </a:lnTo>
                  <a:lnTo>
                    <a:pt x="269" y="695"/>
                  </a:lnTo>
                  <a:lnTo>
                    <a:pt x="601" y="695"/>
                  </a:lnTo>
                  <a:lnTo>
                    <a:pt x="486" y="514"/>
                  </a:lnTo>
                  <a:lnTo>
                    <a:pt x="696" y="362"/>
                  </a:lnTo>
                  <a:close/>
                  <a:moveTo>
                    <a:pt x="1" y="0"/>
                  </a:moveTo>
                  <a:lnTo>
                    <a:pt x="1" y="1628"/>
                  </a:lnTo>
                  <a:lnTo>
                    <a:pt x="1267" y="1628"/>
                  </a:lnTo>
                  <a:lnTo>
                    <a:pt x="12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34" name="Google Shape;3434;p48"/>
            <p:cNvSpPr/>
            <p:nvPr/>
          </p:nvSpPr>
          <p:spPr>
            <a:xfrm>
              <a:off x="1508069" y="3854591"/>
              <a:ext cx="60904" cy="239636"/>
            </a:xfrm>
            <a:custGeom>
              <a:rect b="b" l="l" r="r" t="t"/>
              <a:pathLst>
                <a:path extrusionOk="0" h="3191" w="811">
                  <a:moveTo>
                    <a:pt x="297" y="0"/>
                  </a:moveTo>
                  <a:lnTo>
                    <a:pt x="297" y="268"/>
                  </a:lnTo>
                  <a:lnTo>
                    <a:pt x="543" y="268"/>
                  </a:lnTo>
                  <a:lnTo>
                    <a:pt x="543" y="2438"/>
                  </a:lnTo>
                  <a:lnTo>
                    <a:pt x="0" y="2438"/>
                  </a:lnTo>
                  <a:lnTo>
                    <a:pt x="0" y="3191"/>
                  </a:lnTo>
                  <a:lnTo>
                    <a:pt x="811" y="3191"/>
                  </a:lnTo>
                  <a:lnTo>
                    <a:pt x="8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35" name="Google Shape;3435;p48"/>
            <p:cNvSpPr/>
            <p:nvPr/>
          </p:nvSpPr>
          <p:spPr>
            <a:xfrm>
              <a:off x="1245075" y="3854591"/>
              <a:ext cx="61505" cy="239636"/>
            </a:xfrm>
            <a:custGeom>
              <a:rect b="b" l="l" r="r" t="t"/>
              <a:pathLst>
                <a:path extrusionOk="0" h="3191" w="819">
                  <a:moveTo>
                    <a:pt x="0" y="0"/>
                  </a:moveTo>
                  <a:lnTo>
                    <a:pt x="0" y="3191"/>
                  </a:lnTo>
                  <a:lnTo>
                    <a:pt x="818" y="3191"/>
                  </a:lnTo>
                  <a:lnTo>
                    <a:pt x="818" y="2438"/>
                  </a:lnTo>
                  <a:lnTo>
                    <a:pt x="275" y="2438"/>
                  </a:lnTo>
                  <a:lnTo>
                    <a:pt x="275" y="268"/>
                  </a:lnTo>
                  <a:lnTo>
                    <a:pt x="514" y="268"/>
                  </a:lnTo>
                  <a:lnTo>
                    <a:pt x="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436" name="Google Shape;3436;p48"/>
          <p:cNvSpPr/>
          <p:nvPr/>
        </p:nvSpPr>
        <p:spPr>
          <a:xfrm>
            <a:off x="6852800" y="3813813"/>
            <a:ext cx="321718" cy="269525"/>
          </a:xfrm>
          <a:custGeom>
            <a:rect b="b" l="l" r="r" t="t"/>
            <a:pathLst>
              <a:path extrusionOk="0" h="3589" w="4284">
                <a:moveTo>
                  <a:pt x="2590" y="695"/>
                </a:moveTo>
                <a:lnTo>
                  <a:pt x="2590" y="1021"/>
                </a:lnTo>
                <a:lnTo>
                  <a:pt x="1686" y="1021"/>
                </a:lnTo>
                <a:lnTo>
                  <a:pt x="1686" y="695"/>
                </a:lnTo>
                <a:close/>
                <a:moveTo>
                  <a:pt x="1266" y="1780"/>
                </a:moveTo>
                <a:lnTo>
                  <a:pt x="1266" y="2048"/>
                </a:lnTo>
                <a:lnTo>
                  <a:pt x="543" y="2048"/>
                </a:lnTo>
                <a:lnTo>
                  <a:pt x="543" y="1780"/>
                </a:lnTo>
                <a:close/>
                <a:moveTo>
                  <a:pt x="3531" y="1563"/>
                </a:moveTo>
                <a:lnTo>
                  <a:pt x="3531" y="1780"/>
                </a:lnTo>
                <a:lnTo>
                  <a:pt x="3740" y="1780"/>
                </a:lnTo>
                <a:lnTo>
                  <a:pt x="3740" y="2048"/>
                </a:lnTo>
                <a:lnTo>
                  <a:pt x="3531" y="2048"/>
                </a:lnTo>
                <a:lnTo>
                  <a:pt x="3531" y="2287"/>
                </a:lnTo>
                <a:lnTo>
                  <a:pt x="3256" y="2287"/>
                </a:lnTo>
                <a:lnTo>
                  <a:pt x="3256" y="2048"/>
                </a:lnTo>
                <a:lnTo>
                  <a:pt x="3046" y="2048"/>
                </a:lnTo>
                <a:lnTo>
                  <a:pt x="3046" y="1780"/>
                </a:lnTo>
                <a:lnTo>
                  <a:pt x="3256" y="1780"/>
                </a:lnTo>
                <a:lnTo>
                  <a:pt x="3256" y="1563"/>
                </a:lnTo>
                <a:close/>
                <a:moveTo>
                  <a:pt x="2503" y="2771"/>
                </a:moveTo>
                <a:lnTo>
                  <a:pt x="2503" y="3046"/>
                </a:lnTo>
                <a:lnTo>
                  <a:pt x="1780" y="3046"/>
                </a:lnTo>
                <a:lnTo>
                  <a:pt x="1780" y="2771"/>
                </a:lnTo>
                <a:close/>
                <a:moveTo>
                  <a:pt x="362" y="0"/>
                </a:moveTo>
                <a:lnTo>
                  <a:pt x="362" y="543"/>
                </a:lnTo>
                <a:lnTo>
                  <a:pt x="0" y="543"/>
                </a:lnTo>
                <a:lnTo>
                  <a:pt x="0" y="3589"/>
                </a:lnTo>
                <a:lnTo>
                  <a:pt x="4283" y="3589"/>
                </a:lnTo>
                <a:lnTo>
                  <a:pt x="4283" y="543"/>
                </a:lnTo>
                <a:lnTo>
                  <a:pt x="3950" y="543"/>
                </a:lnTo>
                <a:lnTo>
                  <a:pt x="3950" y="0"/>
                </a:lnTo>
                <a:lnTo>
                  <a:pt x="3675" y="0"/>
                </a:lnTo>
                <a:lnTo>
                  <a:pt x="3675" y="543"/>
                </a:lnTo>
                <a:lnTo>
                  <a:pt x="3408" y="543"/>
                </a:lnTo>
                <a:lnTo>
                  <a:pt x="3133" y="1021"/>
                </a:lnTo>
                <a:lnTo>
                  <a:pt x="2865" y="1021"/>
                </a:lnTo>
                <a:lnTo>
                  <a:pt x="2865" y="420"/>
                </a:lnTo>
                <a:lnTo>
                  <a:pt x="1418" y="420"/>
                </a:lnTo>
                <a:lnTo>
                  <a:pt x="1418" y="1021"/>
                </a:lnTo>
                <a:lnTo>
                  <a:pt x="1143" y="1021"/>
                </a:lnTo>
                <a:lnTo>
                  <a:pt x="875" y="543"/>
                </a:lnTo>
                <a:lnTo>
                  <a:pt x="637" y="543"/>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437" name="Google Shape;3437;p48"/>
          <p:cNvGrpSpPr/>
          <p:nvPr/>
        </p:nvGrpSpPr>
        <p:grpSpPr>
          <a:xfrm>
            <a:off x="6167079" y="3800220"/>
            <a:ext cx="321194" cy="296712"/>
            <a:chOff x="6167079" y="3800220"/>
            <a:chExt cx="321194" cy="296712"/>
          </a:xfrm>
        </p:grpSpPr>
        <p:sp>
          <p:nvSpPr>
            <p:cNvPr id="3438" name="Google Shape;3438;p48"/>
            <p:cNvSpPr/>
            <p:nvPr/>
          </p:nvSpPr>
          <p:spPr>
            <a:xfrm>
              <a:off x="6191561" y="3992547"/>
              <a:ext cx="43481" cy="104386"/>
            </a:xfrm>
            <a:custGeom>
              <a:rect b="b" l="l" r="r" t="t"/>
              <a:pathLst>
                <a:path extrusionOk="0" h="1390" w="579">
                  <a:moveTo>
                    <a:pt x="0" y="1"/>
                  </a:moveTo>
                  <a:lnTo>
                    <a:pt x="0" y="1390"/>
                  </a:lnTo>
                  <a:lnTo>
                    <a:pt x="579" y="1390"/>
                  </a:lnTo>
                  <a:lnTo>
                    <a:pt x="5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39" name="Google Shape;3439;p48"/>
            <p:cNvSpPr/>
            <p:nvPr/>
          </p:nvSpPr>
          <p:spPr>
            <a:xfrm>
              <a:off x="6191561" y="3800220"/>
              <a:ext cx="43481" cy="47311"/>
            </a:xfrm>
            <a:custGeom>
              <a:rect b="b" l="l" r="r" t="t"/>
              <a:pathLst>
                <a:path extrusionOk="0" h="630" w="579">
                  <a:moveTo>
                    <a:pt x="0" y="1"/>
                  </a:moveTo>
                  <a:lnTo>
                    <a:pt x="0" y="630"/>
                  </a:lnTo>
                  <a:lnTo>
                    <a:pt x="579" y="630"/>
                  </a:lnTo>
                  <a:lnTo>
                    <a:pt x="5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0" name="Google Shape;3440;p48"/>
            <p:cNvSpPr/>
            <p:nvPr/>
          </p:nvSpPr>
          <p:spPr>
            <a:xfrm>
              <a:off x="6420310" y="3992547"/>
              <a:ext cx="42956" cy="104386"/>
            </a:xfrm>
            <a:custGeom>
              <a:rect b="b" l="l" r="r" t="t"/>
              <a:pathLst>
                <a:path extrusionOk="0" h="1390" w="572">
                  <a:moveTo>
                    <a:pt x="0" y="1"/>
                  </a:moveTo>
                  <a:lnTo>
                    <a:pt x="0" y="1390"/>
                  </a:lnTo>
                  <a:lnTo>
                    <a:pt x="572" y="1390"/>
                  </a:lnTo>
                  <a:lnTo>
                    <a:pt x="5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1" name="Google Shape;3441;p48"/>
            <p:cNvSpPr/>
            <p:nvPr/>
          </p:nvSpPr>
          <p:spPr>
            <a:xfrm>
              <a:off x="6420310" y="3800220"/>
              <a:ext cx="42956" cy="47311"/>
            </a:xfrm>
            <a:custGeom>
              <a:rect b="b" l="l" r="r" t="t"/>
              <a:pathLst>
                <a:path extrusionOk="0" h="630" w="572">
                  <a:moveTo>
                    <a:pt x="0" y="1"/>
                  </a:moveTo>
                  <a:lnTo>
                    <a:pt x="0" y="630"/>
                  </a:lnTo>
                  <a:lnTo>
                    <a:pt x="572" y="630"/>
                  </a:lnTo>
                  <a:lnTo>
                    <a:pt x="5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2" name="Google Shape;3442;p48"/>
            <p:cNvSpPr/>
            <p:nvPr/>
          </p:nvSpPr>
          <p:spPr>
            <a:xfrm>
              <a:off x="6167079" y="3870287"/>
              <a:ext cx="56548" cy="99504"/>
            </a:xfrm>
            <a:custGeom>
              <a:rect b="b" l="l" r="r" t="t"/>
              <a:pathLst>
                <a:path extrusionOk="0" h="1325" w="753">
                  <a:moveTo>
                    <a:pt x="1" y="1"/>
                  </a:moveTo>
                  <a:lnTo>
                    <a:pt x="1" y="1325"/>
                  </a:lnTo>
                  <a:lnTo>
                    <a:pt x="210" y="1325"/>
                  </a:lnTo>
                  <a:lnTo>
                    <a:pt x="7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3" name="Google Shape;3443;p48"/>
            <p:cNvSpPr/>
            <p:nvPr/>
          </p:nvSpPr>
          <p:spPr>
            <a:xfrm>
              <a:off x="6205079" y="3870287"/>
              <a:ext cx="93046" cy="99504"/>
            </a:xfrm>
            <a:custGeom>
              <a:rect b="b" l="l" r="r" t="t"/>
              <a:pathLst>
                <a:path extrusionOk="0" h="1325" w="1239">
                  <a:moveTo>
                    <a:pt x="544" y="1"/>
                  </a:moveTo>
                  <a:lnTo>
                    <a:pt x="1" y="1325"/>
                  </a:lnTo>
                  <a:lnTo>
                    <a:pt x="696" y="1325"/>
                  </a:lnTo>
                  <a:lnTo>
                    <a:pt x="1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4" name="Google Shape;3444;p48"/>
            <p:cNvSpPr/>
            <p:nvPr/>
          </p:nvSpPr>
          <p:spPr>
            <a:xfrm>
              <a:off x="6280102" y="3870287"/>
              <a:ext cx="92971" cy="99504"/>
            </a:xfrm>
            <a:custGeom>
              <a:rect b="b" l="l" r="r" t="t"/>
              <a:pathLst>
                <a:path extrusionOk="0" h="1325" w="1238">
                  <a:moveTo>
                    <a:pt x="543" y="1"/>
                  </a:moveTo>
                  <a:lnTo>
                    <a:pt x="0" y="1325"/>
                  </a:lnTo>
                  <a:lnTo>
                    <a:pt x="695" y="1325"/>
                  </a:lnTo>
                  <a:lnTo>
                    <a:pt x="1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5" name="Google Shape;3445;p48"/>
            <p:cNvSpPr/>
            <p:nvPr/>
          </p:nvSpPr>
          <p:spPr>
            <a:xfrm>
              <a:off x="6354524" y="3870287"/>
              <a:ext cx="92971" cy="99504"/>
            </a:xfrm>
            <a:custGeom>
              <a:rect b="b" l="l" r="r" t="t"/>
              <a:pathLst>
                <a:path extrusionOk="0" h="1325" w="1238">
                  <a:moveTo>
                    <a:pt x="543" y="1"/>
                  </a:moveTo>
                  <a:lnTo>
                    <a:pt x="1" y="1325"/>
                  </a:lnTo>
                  <a:lnTo>
                    <a:pt x="695" y="1325"/>
                  </a:lnTo>
                  <a:lnTo>
                    <a:pt x="1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6" name="Google Shape;3446;p48"/>
            <p:cNvSpPr/>
            <p:nvPr/>
          </p:nvSpPr>
          <p:spPr>
            <a:xfrm>
              <a:off x="6429547" y="3870287"/>
              <a:ext cx="58726" cy="99504"/>
            </a:xfrm>
            <a:custGeom>
              <a:rect b="b" l="l" r="r" t="t"/>
              <a:pathLst>
                <a:path extrusionOk="0" h="1325" w="782">
                  <a:moveTo>
                    <a:pt x="543" y="1"/>
                  </a:moveTo>
                  <a:lnTo>
                    <a:pt x="0" y="1325"/>
                  </a:lnTo>
                  <a:lnTo>
                    <a:pt x="781" y="1325"/>
                  </a:lnTo>
                  <a:lnTo>
                    <a:pt x="78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47" name="Google Shape;3447;p48"/>
          <p:cNvGrpSpPr/>
          <p:nvPr/>
        </p:nvGrpSpPr>
        <p:grpSpPr>
          <a:xfrm>
            <a:off x="5469418" y="3788806"/>
            <a:ext cx="312483" cy="321718"/>
            <a:chOff x="5469418" y="3788806"/>
            <a:chExt cx="312483" cy="321718"/>
          </a:xfrm>
        </p:grpSpPr>
        <p:sp>
          <p:nvSpPr>
            <p:cNvPr id="3448" name="Google Shape;3448;p48"/>
            <p:cNvSpPr/>
            <p:nvPr/>
          </p:nvSpPr>
          <p:spPr>
            <a:xfrm>
              <a:off x="5616685" y="3886058"/>
              <a:ext cx="20727" cy="18023"/>
            </a:xfrm>
            <a:custGeom>
              <a:rect b="b" l="l" r="r" t="t"/>
              <a:pathLst>
                <a:path extrusionOk="0" h="240" w="276">
                  <a:moveTo>
                    <a:pt x="124" y="1"/>
                  </a:moveTo>
                  <a:cubicBezTo>
                    <a:pt x="58" y="1"/>
                    <a:pt x="1" y="59"/>
                    <a:pt x="1" y="124"/>
                  </a:cubicBezTo>
                  <a:cubicBezTo>
                    <a:pt x="1" y="182"/>
                    <a:pt x="58" y="239"/>
                    <a:pt x="124" y="239"/>
                  </a:cubicBezTo>
                  <a:cubicBezTo>
                    <a:pt x="210" y="239"/>
                    <a:pt x="276" y="182"/>
                    <a:pt x="276" y="124"/>
                  </a:cubicBezTo>
                  <a:cubicBezTo>
                    <a:pt x="276" y="59"/>
                    <a:pt x="210" y="1"/>
                    <a:pt x="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9" name="Google Shape;3449;p48"/>
            <p:cNvSpPr/>
            <p:nvPr/>
          </p:nvSpPr>
          <p:spPr>
            <a:xfrm>
              <a:off x="5616685" y="4042562"/>
              <a:ext cx="20727" cy="18023"/>
            </a:xfrm>
            <a:custGeom>
              <a:rect b="b" l="l" r="r" t="t"/>
              <a:pathLst>
                <a:path extrusionOk="0" h="240" w="276">
                  <a:moveTo>
                    <a:pt x="124" y="0"/>
                  </a:moveTo>
                  <a:cubicBezTo>
                    <a:pt x="58" y="0"/>
                    <a:pt x="1" y="29"/>
                    <a:pt x="1" y="116"/>
                  </a:cubicBezTo>
                  <a:cubicBezTo>
                    <a:pt x="1" y="181"/>
                    <a:pt x="58" y="239"/>
                    <a:pt x="124" y="239"/>
                  </a:cubicBezTo>
                  <a:cubicBezTo>
                    <a:pt x="210" y="239"/>
                    <a:pt x="276" y="181"/>
                    <a:pt x="276" y="116"/>
                  </a:cubicBezTo>
                  <a:cubicBezTo>
                    <a:pt x="276" y="29"/>
                    <a:pt x="210" y="0"/>
                    <a:pt x="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0" name="Google Shape;3450;p48"/>
            <p:cNvSpPr/>
            <p:nvPr/>
          </p:nvSpPr>
          <p:spPr>
            <a:xfrm>
              <a:off x="5616685" y="3963258"/>
              <a:ext cx="20727" cy="20126"/>
            </a:xfrm>
            <a:custGeom>
              <a:rect b="b" l="l" r="r" t="t"/>
              <a:pathLst>
                <a:path extrusionOk="0" h="268" w="276">
                  <a:moveTo>
                    <a:pt x="124" y="0"/>
                  </a:moveTo>
                  <a:cubicBezTo>
                    <a:pt x="58" y="0"/>
                    <a:pt x="1" y="58"/>
                    <a:pt x="1" y="116"/>
                  </a:cubicBezTo>
                  <a:cubicBezTo>
                    <a:pt x="1" y="210"/>
                    <a:pt x="58" y="268"/>
                    <a:pt x="124" y="268"/>
                  </a:cubicBezTo>
                  <a:cubicBezTo>
                    <a:pt x="210" y="268"/>
                    <a:pt x="276" y="210"/>
                    <a:pt x="276" y="116"/>
                  </a:cubicBezTo>
                  <a:cubicBezTo>
                    <a:pt x="276" y="58"/>
                    <a:pt x="210" y="0"/>
                    <a:pt x="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1" name="Google Shape;3451;p48"/>
            <p:cNvSpPr/>
            <p:nvPr/>
          </p:nvSpPr>
          <p:spPr>
            <a:xfrm>
              <a:off x="5560211" y="3836117"/>
              <a:ext cx="133674" cy="274406"/>
            </a:xfrm>
            <a:custGeom>
              <a:rect b="b" l="l" r="r" t="t"/>
              <a:pathLst>
                <a:path extrusionOk="0" h="3654" w="1780">
                  <a:moveTo>
                    <a:pt x="876" y="398"/>
                  </a:moveTo>
                  <a:cubicBezTo>
                    <a:pt x="1114" y="398"/>
                    <a:pt x="1266" y="579"/>
                    <a:pt x="1266" y="789"/>
                  </a:cubicBezTo>
                  <a:cubicBezTo>
                    <a:pt x="1266" y="998"/>
                    <a:pt x="1114" y="1179"/>
                    <a:pt x="876" y="1179"/>
                  </a:cubicBezTo>
                  <a:cubicBezTo>
                    <a:pt x="666" y="1179"/>
                    <a:pt x="514" y="998"/>
                    <a:pt x="514" y="789"/>
                  </a:cubicBezTo>
                  <a:cubicBezTo>
                    <a:pt x="514" y="579"/>
                    <a:pt x="666" y="398"/>
                    <a:pt x="876" y="398"/>
                  </a:cubicBezTo>
                  <a:close/>
                  <a:moveTo>
                    <a:pt x="876" y="1447"/>
                  </a:moveTo>
                  <a:cubicBezTo>
                    <a:pt x="1114" y="1447"/>
                    <a:pt x="1266" y="1599"/>
                    <a:pt x="1266" y="1809"/>
                  </a:cubicBezTo>
                  <a:cubicBezTo>
                    <a:pt x="1266" y="2055"/>
                    <a:pt x="1114" y="2207"/>
                    <a:pt x="876" y="2207"/>
                  </a:cubicBezTo>
                  <a:cubicBezTo>
                    <a:pt x="666" y="2207"/>
                    <a:pt x="514" y="2055"/>
                    <a:pt x="514" y="1809"/>
                  </a:cubicBezTo>
                  <a:cubicBezTo>
                    <a:pt x="514" y="1599"/>
                    <a:pt x="666" y="1447"/>
                    <a:pt x="876" y="1447"/>
                  </a:cubicBezTo>
                  <a:close/>
                  <a:moveTo>
                    <a:pt x="876" y="2474"/>
                  </a:moveTo>
                  <a:cubicBezTo>
                    <a:pt x="1114" y="2474"/>
                    <a:pt x="1266" y="2655"/>
                    <a:pt x="1266" y="2865"/>
                  </a:cubicBezTo>
                  <a:cubicBezTo>
                    <a:pt x="1266" y="3075"/>
                    <a:pt x="1114" y="3256"/>
                    <a:pt x="876" y="3256"/>
                  </a:cubicBezTo>
                  <a:cubicBezTo>
                    <a:pt x="666" y="3256"/>
                    <a:pt x="514" y="3075"/>
                    <a:pt x="514" y="2865"/>
                  </a:cubicBezTo>
                  <a:cubicBezTo>
                    <a:pt x="514" y="2655"/>
                    <a:pt x="666" y="2474"/>
                    <a:pt x="876" y="2474"/>
                  </a:cubicBezTo>
                  <a:close/>
                  <a:moveTo>
                    <a:pt x="0" y="0"/>
                  </a:moveTo>
                  <a:lnTo>
                    <a:pt x="0" y="3654"/>
                  </a:lnTo>
                  <a:lnTo>
                    <a:pt x="1780" y="3654"/>
                  </a:lnTo>
                  <a:lnTo>
                    <a:pt x="17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2" name="Google Shape;3452;p48"/>
            <p:cNvSpPr/>
            <p:nvPr/>
          </p:nvSpPr>
          <p:spPr>
            <a:xfrm>
              <a:off x="5591678" y="3788806"/>
              <a:ext cx="70216" cy="27260"/>
            </a:xfrm>
            <a:custGeom>
              <a:rect b="b" l="l" r="r" t="t"/>
              <a:pathLst>
                <a:path extrusionOk="0" h="363" w="935">
                  <a:moveTo>
                    <a:pt x="1" y="1"/>
                  </a:moveTo>
                  <a:lnTo>
                    <a:pt x="1" y="362"/>
                  </a:lnTo>
                  <a:lnTo>
                    <a:pt x="934" y="362"/>
                  </a:lnTo>
                  <a:lnTo>
                    <a:pt x="9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3" name="Google Shape;3453;p48"/>
            <p:cNvSpPr/>
            <p:nvPr/>
          </p:nvSpPr>
          <p:spPr>
            <a:xfrm>
              <a:off x="5469418" y="3836117"/>
              <a:ext cx="72920" cy="75022"/>
            </a:xfrm>
            <a:custGeom>
              <a:rect b="b" l="l" r="r" t="t"/>
              <a:pathLst>
                <a:path extrusionOk="0" h="999" w="971">
                  <a:moveTo>
                    <a:pt x="1" y="0"/>
                  </a:moveTo>
                  <a:cubicBezTo>
                    <a:pt x="1" y="275"/>
                    <a:pt x="124" y="514"/>
                    <a:pt x="305" y="695"/>
                  </a:cubicBezTo>
                  <a:cubicBezTo>
                    <a:pt x="486" y="875"/>
                    <a:pt x="695" y="970"/>
                    <a:pt x="970" y="998"/>
                  </a:cubicBezTo>
                  <a:lnTo>
                    <a:pt x="9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4" name="Google Shape;3454;p48"/>
            <p:cNvSpPr/>
            <p:nvPr/>
          </p:nvSpPr>
          <p:spPr>
            <a:xfrm>
              <a:off x="5711759" y="3836117"/>
              <a:ext cx="70141" cy="75022"/>
            </a:xfrm>
            <a:custGeom>
              <a:rect b="b" l="l" r="r" t="t"/>
              <a:pathLst>
                <a:path extrusionOk="0" h="999" w="934">
                  <a:moveTo>
                    <a:pt x="1" y="0"/>
                  </a:moveTo>
                  <a:lnTo>
                    <a:pt x="1" y="998"/>
                  </a:lnTo>
                  <a:cubicBezTo>
                    <a:pt x="543" y="970"/>
                    <a:pt x="934" y="514"/>
                    <a:pt x="9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55" name="Google Shape;3455;p48"/>
          <p:cNvGrpSpPr/>
          <p:nvPr/>
        </p:nvGrpSpPr>
        <p:grpSpPr>
          <a:xfrm>
            <a:off x="4751705" y="3788655"/>
            <a:ext cx="321718" cy="321869"/>
            <a:chOff x="4751705" y="3788655"/>
            <a:chExt cx="321718" cy="321869"/>
          </a:xfrm>
        </p:grpSpPr>
        <p:sp>
          <p:nvSpPr>
            <p:cNvPr id="3456" name="Google Shape;3456;p48"/>
            <p:cNvSpPr/>
            <p:nvPr/>
          </p:nvSpPr>
          <p:spPr>
            <a:xfrm>
              <a:off x="4883202" y="3856694"/>
              <a:ext cx="56548" cy="56624"/>
            </a:xfrm>
            <a:custGeom>
              <a:rect b="b" l="l" r="r" t="t"/>
              <a:pathLst>
                <a:path extrusionOk="0" h="754" w="753">
                  <a:moveTo>
                    <a:pt x="391" y="1"/>
                  </a:moveTo>
                  <a:cubicBezTo>
                    <a:pt x="181" y="1"/>
                    <a:pt x="0" y="182"/>
                    <a:pt x="0" y="392"/>
                  </a:cubicBezTo>
                  <a:lnTo>
                    <a:pt x="0" y="753"/>
                  </a:lnTo>
                  <a:lnTo>
                    <a:pt x="753" y="753"/>
                  </a:lnTo>
                  <a:lnTo>
                    <a:pt x="753" y="392"/>
                  </a:lnTo>
                  <a:cubicBezTo>
                    <a:pt x="753" y="182"/>
                    <a:pt x="6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7" name="Google Shape;3457;p48"/>
            <p:cNvSpPr/>
            <p:nvPr/>
          </p:nvSpPr>
          <p:spPr>
            <a:xfrm>
              <a:off x="4810958" y="3936073"/>
              <a:ext cx="203815" cy="174451"/>
            </a:xfrm>
            <a:custGeom>
              <a:rect b="b" l="l" r="r" t="t"/>
              <a:pathLst>
                <a:path extrusionOk="0" h="2323" w="2714">
                  <a:moveTo>
                    <a:pt x="1505" y="1143"/>
                  </a:moveTo>
                  <a:lnTo>
                    <a:pt x="1505" y="1838"/>
                  </a:lnTo>
                  <a:lnTo>
                    <a:pt x="1201" y="1838"/>
                  </a:lnTo>
                  <a:lnTo>
                    <a:pt x="1201" y="1143"/>
                  </a:lnTo>
                  <a:close/>
                  <a:moveTo>
                    <a:pt x="934" y="0"/>
                  </a:moveTo>
                  <a:lnTo>
                    <a:pt x="0" y="2323"/>
                  </a:lnTo>
                  <a:lnTo>
                    <a:pt x="2713" y="2323"/>
                  </a:lnTo>
                  <a:lnTo>
                    <a:pt x="1780" y="0"/>
                  </a:lnTo>
                  <a:lnTo>
                    <a:pt x="1505" y="0"/>
                  </a:lnTo>
                  <a:lnTo>
                    <a:pt x="1505" y="543"/>
                  </a:lnTo>
                  <a:lnTo>
                    <a:pt x="1201" y="543"/>
                  </a:lnTo>
                  <a:lnTo>
                    <a:pt x="1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8" name="Google Shape;3458;p48"/>
            <p:cNvSpPr/>
            <p:nvPr/>
          </p:nvSpPr>
          <p:spPr>
            <a:xfrm>
              <a:off x="4751705" y="3788655"/>
              <a:ext cx="321718" cy="321868"/>
            </a:xfrm>
            <a:custGeom>
              <a:rect b="b" l="l" r="r" t="t"/>
              <a:pathLst>
                <a:path extrusionOk="0" h="4286" w="4284">
                  <a:moveTo>
                    <a:pt x="2202" y="0"/>
                  </a:moveTo>
                  <a:cubicBezTo>
                    <a:pt x="2172" y="0"/>
                    <a:pt x="2143" y="1"/>
                    <a:pt x="2113" y="3"/>
                  </a:cubicBezTo>
                  <a:cubicBezTo>
                    <a:pt x="1542" y="3"/>
                    <a:pt x="999" y="241"/>
                    <a:pt x="608" y="632"/>
                  </a:cubicBezTo>
                  <a:cubicBezTo>
                    <a:pt x="218" y="1030"/>
                    <a:pt x="1" y="1602"/>
                    <a:pt x="1" y="2144"/>
                  </a:cubicBezTo>
                  <a:lnTo>
                    <a:pt x="1" y="4286"/>
                  </a:lnTo>
                  <a:lnTo>
                    <a:pt x="456" y="4286"/>
                  </a:lnTo>
                  <a:lnTo>
                    <a:pt x="1484" y="1782"/>
                  </a:lnTo>
                  <a:lnTo>
                    <a:pt x="1484" y="1298"/>
                  </a:lnTo>
                  <a:cubicBezTo>
                    <a:pt x="1484" y="937"/>
                    <a:pt x="1761" y="625"/>
                    <a:pt x="2117" y="625"/>
                  </a:cubicBezTo>
                  <a:cubicBezTo>
                    <a:pt x="2147" y="625"/>
                    <a:pt x="2177" y="628"/>
                    <a:pt x="2207" y="632"/>
                  </a:cubicBezTo>
                  <a:cubicBezTo>
                    <a:pt x="2569" y="668"/>
                    <a:pt x="2808" y="965"/>
                    <a:pt x="2808" y="1298"/>
                  </a:cubicBezTo>
                  <a:lnTo>
                    <a:pt x="2808" y="1782"/>
                  </a:lnTo>
                  <a:lnTo>
                    <a:pt x="3799" y="4249"/>
                  </a:lnTo>
                  <a:lnTo>
                    <a:pt x="3799" y="4286"/>
                  </a:lnTo>
                  <a:lnTo>
                    <a:pt x="4284" y="4286"/>
                  </a:lnTo>
                  <a:lnTo>
                    <a:pt x="4284" y="2144"/>
                  </a:lnTo>
                  <a:cubicBezTo>
                    <a:pt x="4284" y="1602"/>
                    <a:pt x="4074" y="1059"/>
                    <a:pt x="3712" y="668"/>
                  </a:cubicBezTo>
                  <a:cubicBezTo>
                    <a:pt x="3313" y="262"/>
                    <a:pt x="2770" y="0"/>
                    <a:pt x="2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59" name="Google Shape;3459;p48"/>
          <p:cNvGrpSpPr/>
          <p:nvPr/>
        </p:nvGrpSpPr>
        <p:grpSpPr>
          <a:xfrm>
            <a:off x="4056823" y="3808932"/>
            <a:ext cx="321718" cy="278764"/>
            <a:chOff x="4056823" y="3808932"/>
            <a:chExt cx="321718" cy="278764"/>
          </a:xfrm>
        </p:grpSpPr>
        <p:sp>
          <p:nvSpPr>
            <p:cNvPr id="3460" name="Google Shape;3460;p48"/>
            <p:cNvSpPr/>
            <p:nvPr/>
          </p:nvSpPr>
          <p:spPr>
            <a:xfrm>
              <a:off x="4122534" y="4058333"/>
              <a:ext cx="43031" cy="29363"/>
            </a:xfrm>
            <a:custGeom>
              <a:rect b="b" l="l" r="r" t="t"/>
              <a:pathLst>
                <a:path extrusionOk="0" h="391" w="573">
                  <a:moveTo>
                    <a:pt x="1" y="0"/>
                  </a:moveTo>
                  <a:lnTo>
                    <a:pt x="1" y="391"/>
                  </a:lnTo>
                  <a:lnTo>
                    <a:pt x="572" y="391"/>
                  </a:lnTo>
                  <a:lnTo>
                    <a:pt x="5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1" name="Google Shape;3461;p48"/>
            <p:cNvSpPr/>
            <p:nvPr/>
          </p:nvSpPr>
          <p:spPr>
            <a:xfrm>
              <a:off x="4269801" y="4058333"/>
              <a:ext cx="42956" cy="29363"/>
            </a:xfrm>
            <a:custGeom>
              <a:rect b="b" l="l" r="r" t="t"/>
              <a:pathLst>
                <a:path extrusionOk="0" h="391" w="572">
                  <a:moveTo>
                    <a:pt x="0" y="0"/>
                  </a:moveTo>
                  <a:lnTo>
                    <a:pt x="0" y="391"/>
                  </a:lnTo>
                  <a:lnTo>
                    <a:pt x="572" y="391"/>
                  </a:lnTo>
                  <a:lnTo>
                    <a:pt x="5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2" name="Google Shape;3462;p48"/>
            <p:cNvSpPr/>
            <p:nvPr/>
          </p:nvSpPr>
          <p:spPr>
            <a:xfrm>
              <a:off x="4118178" y="3886058"/>
              <a:ext cx="90267" cy="58801"/>
            </a:xfrm>
            <a:custGeom>
              <a:rect b="b" l="l" r="r" t="t"/>
              <a:pathLst>
                <a:path extrusionOk="0" h="783" w="1202">
                  <a:moveTo>
                    <a:pt x="572" y="1"/>
                  </a:moveTo>
                  <a:cubicBezTo>
                    <a:pt x="239" y="1"/>
                    <a:pt x="1" y="239"/>
                    <a:pt x="1" y="543"/>
                  </a:cubicBezTo>
                  <a:lnTo>
                    <a:pt x="1" y="782"/>
                  </a:lnTo>
                  <a:lnTo>
                    <a:pt x="1202" y="782"/>
                  </a:lnTo>
                  <a:lnTo>
                    <a:pt x="12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3" name="Google Shape;3463;p48"/>
            <p:cNvSpPr/>
            <p:nvPr/>
          </p:nvSpPr>
          <p:spPr>
            <a:xfrm>
              <a:off x="4226845" y="3886058"/>
              <a:ext cx="92971" cy="58801"/>
            </a:xfrm>
            <a:custGeom>
              <a:rect b="b" l="l" r="r" t="t"/>
              <a:pathLst>
                <a:path extrusionOk="0" h="783" w="1238">
                  <a:moveTo>
                    <a:pt x="1" y="1"/>
                  </a:moveTo>
                  <a:lnTo>
                    <a:pt x="1" y="782"/>
                  </a:lnTo>
                  <a:lnTo>
                    <a:pt x="1238" y="782"/>
                  </a:lnTo>
                  <a:lnTo>
                    <a:pt x="1238" y="543"/>
                  </a:lnTo>
                  <a:cubicBezTo>
                    <a:pt x="1238" y="239"/>
                    <a:pt x="963"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4" name="Google Shape;3464;p48"/>
            <p:cNvSpPr/>
            <p:nvPr/>
          </p:nvSpPr>
          <p:spPr>
            <a:xfrm>
              <a:off x="4056823" y="3808932"/>
              <a:ext cx="321718" cy="215229"/>
            </a:xfrm>
            <a:custGeom>
              <a:rect b="b" l="l" r="r" t="t"/>
              <a:pathLst>
                <a:path extrusionOk="0" h="2866" w="4284">
                  <a:moveTo>
                    <a:pt x="0" y="0"/>
                  </a:moveTo>
                  <a:lnTo>
                    <a:pt x="0" y="2865"/>
                  </a:lnTo>
                  <a:lnTo>
                    <a:pt x="543" y="2865"/>
                  </a:lnTo>
                  <a:lnTo>
                    <a:pt x="543" y="1570"/>
                  </a:lnTo>
                  <a:cubicBezTo>
                    <a:pt x="543" y="1122"/>
                    <a:pt x="905" y="760"/>
                    <a:pt x="1360" y="760"/>
                  </a:cubicBezTo>
                  <a:lnTo>
                    <a:pt x="2923" y="760"/>
                  </a:lnTo>
                  <a:cubicBezTo>
                    <a:pt x="3379" y="760"/>
                    <a:pt x="3741" y="1122"/>
                    <a:pt x="3741" y="1570"/>
                  </a:cubicBezTo>
                  <a:lnTo>
                    <a:pt x="3741" y="2865"/>
                  </a:lnTo>
                  <a:lnTo>
                    <a:pt x="4283" y="2865"/>
                  </a:lnTo>
                  <a:lnTo>
                    <a:pt x="4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5" name="Google Shape;3465;p48"/>
            <p:cNvSpPr/>
            <p:nvPr/>
          </p:nvSpPr>
          <p:spPr>
            <a:xfrm>
              <a:off x="4118178" y="3963258"/>
              <a:ext cx="198933" cy="76675"/>
            </a:xfrm>
            <a:custGeom>
              <a:rect b="b" l="l" r="r" t="t"/>
              <a:pathLst>
                <a:path extrusionOk="0" h="1021" w="2649">
                  <a:moveTo>
                    <a:pt x="659" y="391"/>
                  </a:moveTo>
                  <a:lnTo>
                    <a:pt x="659" y="629"/>
                  </a:lnTo>
                  <a:lnTo>
                    <a:pt x="239" y="629"/>
                  </a:lnTo>
                  <a:lnTo>
                    <a:pt x="239" y="391"/>
                  </a:lnTo>
                  <a:close/>
                  <a:moveTo>
                    <a:pt x="1744" y="391"/>
                  </a:moveTo>
                  <a:lnTo>
                    <a:pt x="1744" y="629"/>
                  </a:lnTo>
                  <a:lnTo>
                    <a:pt x="905" y="629"/>
                  </a:lnTo>
                  <a:lnTo>
                    <a:pt x="905" y="391"/>
                  </a:lnTo>
                  <a:close/>
                  <a:moveTo>
                    <a:pt x="2410" y="391"/>
                  </a:moveTo>
                  <a:lnTo>
                    <a:pt x="2410" y="629"/>
                  </a:lnTo>
                  <a:lnTo>
                    <a:pt x="1990" y="629"/>
                  </a:lnTo>
                  <a:lnTo>
                    <a:pt x="1990" y="391"/>
                  </a:lnTo>
                  <a:close/>
                  <a:moveTo>
                    <a:pt x="1" y="0"/>
                  </a:moveTo>
                  <a:lnTo>
                    <a:pt x="1" y="1020"/>
                  </a:lnTo>
                  <a:lnTo>
                    <a:pt x="2649" y="1020"/>
                  </a:lnTo>
                  <a:lnTo>
                    <a:pt x="2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66" name="Google Shape;3466;p48"/>
          <p:cNvGrpSpPr/>
          <p:nvPr/>
        </p:nvGrpSpPr>
        <p:grpSpPr>
          <a:xfrm>
            <a:off x="3352628" y="3818169"/>
            <a:ext cx="323897" cy="262468"/>
            <a:chOff x="3352628" y="3818169"/>
            <a:chExt cx="323897" cy="262468"/>
          </a:xfrm>
        </p:grpSpPr>
        <p:sp>
          <p:nvSpPr>
            <p:cNvPr id="3467" name="Google Shape;3467;p48"/>
            <p:cNvSpPr/>
            <p:nvPr/>
          </p:nvSpPr>
          <p:spPr>
            <a:xfrm>
              <a:off x="3545555" y="3861050"/>
              <a:ext cx="126614" cy="83809"/>
            </a:xfrm>
            <a:custGeom>
              <a:rect b="b" l="l" r="r" t="t"/>
              <a:pathLst>
                <a:path extrusionOk="0" h="1116" w="1686">
                  <a:moveTo>
                    <a:pt x="0" y="1"/>
                  </a:moveTo>
                  <a:lnTo>
                    <a:pt x="0" y="1115"/>
                  </a:lnTo>
                  <a:lnTo>
                    <a:pt x="1686" y="1115"/>
                  </a:lnTo>
                  <a:lnTo>
                    <a:pt x="10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8" name="Google Shape;3468;p48"/>
            <p:cNvSpPr/>
            <p:nvPr/>
          </p:nvSpPr>
          <p:spPr>
            <a:xfrm>
              <a:off x="3352628" y="3983310"/>
              <a:ext cx="172349" cy="63683"/>
            </a:xfrm>
            <a:custGeom>
              <a:rect b="b" l="l" r="r" t="t"/>
              <a:pathLst>
                <a:path extrusionOk="0" h="848" w="2295">
                  <a:moveTo>
                    <a:pt x="1" y="1"/>
                  </a:moveTo>
                  <a:lnTo>
                    <a:pt x="1" y="847"/>
                  </a:lnTo>
                  <a:lnTo>
                    <a:pt x="218" y="847"/>
                  </a:lnTo>
                  <a:cubicBezTo>
                    <a:pt x="290" y="590"/>
                    <a:pt x="507" y="462"/>
                    <a:pt x="725" y="462"/>
                  </a:cubicBezTo>
                  <a:cubicBezTo>
                    <a:pt x="943" y="462"/>
                    <a:pt x="1162" y="590"/>
                    <a:pt x="1238" y="847"/>
                  </a:cubicBezTo>
                  <a:lnTo>
                    <a:pt x="2294" y="847"/>
                  </a:lnTo>
                  <a:lnTo>
                    <a:pt x="22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9" name="Google Shape;3469;p48"/>
            <p:cNvSpPr/>
            <p:nvPr/>
          </p:nvSpPr>
          <p:spPr>
            <a:xfrm>
              <a:off x="3357509" y="3818169"/>
              <a:ext cx="167467" cy="147266"/>
            </a:xfrm>
            <a:custGeom>
              <a:rect b="b" l="l" r="r" t="t"/>
              <a:pathLst>
                <a:path extrusionOk="0" h="1961" w="2230">
                  <a:moveTo>
                    <a:pt x="117" y="0"/>
                  </a:moveTo>
                  <a:lnTo>
                    <a:pt x="117" y="782"/>
                  </a:lnTo>
                  <a:lnTo>
                    <a:pt x="478" y="782"/>
                  </a:lnTo>
                  <a:cubicBezTo>
                    <a:pt x="601" y="782"/>
                    <a:pt x="695" y="876"/>
                    <a:pt x="695" y="999"/>
                  </a:cubicBezTo>
                  <a:lnTo>
                    <a:pt x="695" y="1057"/>
                  </a:lnTo>
                  <a:cubicBezTo>
                    <a:pt x="695" y="1180"/>
                    <a:pt x="601" y="1266"/>
                    <a:pt x="515" y="1266"/>
                  </a:cubicBezTo>
                  <a:cubicBezTo>
                    <a:pt x="495" y="1270"/>
                    <a:pt x="476" y="1272"/>
                    <a:pt x="459" y="1272"/>
                  </a:cubicBezTo>
                  <a:cubicBezTo>
                    <a:pt x="340" y="1272"/>
                    <a:pt x="269" y="1189"/>
                    <a:pt x="269" y="1057"/>
                  </a:cubicBezTo>
                  <a:lnTo>
                    <a:pt x="269" y="1028"/>
                  </a:lnTo>
                  <a:lnTo>
                    <a:pt x="1" y="1028"/>
                  </a:lnTo>
                  <a:lnTo>
                    <a:pt x="1" y="1057"/>
                  </a:lnTo>
                  <a:cubicBezTo>
                    <a:pt x="1" y="1295"/>
                    <a:pt x="182" y="1505"/>
                    <a:pt x="420" y="1541"/>
                  </a:cubicBezTo>
                  <a:cubicBezTo>
                    <a:pt x="437" y="1543"/>
                    <a:pt x="454" y="1544"/>
                    <a:pt x="471" y="1544"/>
                  </a:cubicBezTo>
                  <a:cubicBezTo>
                    <a:pt x="724" y="1544"/>
                    <a:pt x="934" y="1342"/>
                    <a:pt x="934" y="1057"/>
                  </a:cubicBezTo>
                  <a:lnTo>
                    <a:pt x="934" y="999"/>
                  </a:lnTo>
                  <a:cubicBezTo>
                    <a:pt x="934" y="724"/>
                    <a:pt x="724" y="514"/>
                    <a:pt x="478" y="514"/>
                  </a:cubicBezTo>
                  <a:lnTo>
                    <a:pt x="392" y="514"/>
                  </a:lnTo>
                  <a:lnTo>
                    <a:pt x="392" y="239"/>
                  </a:lnTo>
                  <a:lnTo>
                    <a:pt x="1506" y="239"/>
                  </a:lnTo>
                  <a:lnTo>
                    <a:pt x="1506" y="1961"/>
                  </a:lnTo>
                  <a:lnTo>
                    <a:pt x="2229" y="1961"/>
                  </a:lnTo>
                  <a:lnTo>
                    <a:pt x="2229" y="1143"/>
                  </a:lnTo>
                  <a:lnTo>
                    <a:pt x="19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0" name="Google Shape;3470;p48"/>
            <p:cNvSpPr/>
            <p:nvPr/>
          </p:nvSpPr>
          <p:spPr>
            <a:xfrm>
              <a:off x="3386873" y="4035503"/>
              <a:ext cx="43031" cy="44908"/>
            </a:xfrm>
            <a:custGeom>
              <a:rect b="b" l="l" r="r" t="t"/>
              <a:pathLst>
                <a:path extrusionOk="0" h="598" w="573">
                  <a:moveTo>
                    <a:pt x="268" y="0"/>
                  </a:moveTo>
                  <a:cubicBezTo>
                    <a:pt x="124" y="0"/>
                    <a:pt x="1" y="152"/>
                    <a:pt x="1" y="304"/>
                  </a:cubicBezTo>
                  <a:cubicBezTo>
                    <a:pt x="1" y="499"/>
                    <a:pt x="136" y="597"/>
                    <a:pt x="275" y="597"/>
                  </a:cubicBezTo>
                  <a:cubicBezTo>
                    <a:pt x="415" y="597"/>
                    <a:pt x="558" y="499"/>
                    <a:pt x="572" y="304"/>
                  </a:cubicBezTo>
                  <a:cubicBezTo>
                    <a:pt x="572" y="152"/>
                    <a:pt x="44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1" name="Google Shape;3471;p48"/>
            <p:cNvSpPr/>
            <p:nvPr/>
          </p:nvSpPr>
          <p:spPr>
            <a:xfrm>
              <a:off x="3581377" y="4036704"/>
              <a:ext cx="47912" cy="43932"/>
            </a:xfrm>
            <a:custGeom>
              <a:rect b="b" l="l" r="r" t="t"/>
              <a:pathLst>
                <a:path extrusionOk="0" h="585" w="638">
                  <a:moveTo>
                    <a:pt x="304" y="1"/>
                  </a:moveTo>
                  <a:cubicBezTo>
                    <a:pt x="183" y="1"/>
                    <a:pt x="62" y="75"/>
                    <a:pt x="30" y="223"/>
                  </a:cubicBezTo>
                  <a:cubicBezTo>
                    <a:pt x="1" y="404"/>
                    <a:pt x="124" y="585"/>
                    <a:pt x="304" y="585"/>
                  </a:cubicBezTo>
                  <a:cubicBezTo>
                    <a:pt x="485" y="585"/>
                    <a:pt x="637" y="404"/>
                    <a:pt x="572" y="223"/>
                  </a:cubicBezTo>
                  <a:cubicBezTo>
                    <a:pt x="543" y="75"/>
                    <a:pt x="424" y="1"/>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2" name="Google Shape;3472;p48"/>
            <p:cNvSpPr/>
            <p:nvPr/>
          </p:nvSpPr>
          <p:spPr>
            <a:xfrm>
              <a:off x="3545555" y="3965361"/>
              <a:ext cx="130970" cy="99504"/>
            </a:xfrm>
            <a:custGeom>
              <a:rect b="b" l="l" r="r" t="t"/>
              <a:pathLst>
                <a:path extrusionOk="0" h="1325" w="1744">
                  <a:moveTo>
                    <a:pt x="0" y="1"/>
                  </a:moveTo>
                  <a:lnTo>
                    <a:pt x="0" y="1173"/>
                  </a:lnTo>
                  <a:lnTo>
                    <a:pt x="239" y="1296"/>
                  </a:lnTo>
                  <a:cubicBezTo>
                    <a:pt x="210" y="992"/>
                    <a:pt x="449" y="695"/>
                    <a:pt x="781" y="695"/>
                  </a:cubicBezTo>
                  <a:cubicBezTo>
                    <a:pt x="1114" y="695"/>
                    <a:pt x="1382" y="992"/>
                    <a:pt x="1324" y="1325"/>
                  </a:cubicBezTo>
                  <a:lnTo>
                    <a:pt x="1744" y="1028"/>
                  </a:lnTo>
                  <a:lnTo>
                    <a:pt x="1744" y="572"/>
                  </a:lnTo>
                  <a:lnTo>
                    <a:pt x="1295" y="572"/>
                  </a:lnTo>
                  <a:lnTo>
                    <a:pt x="1295" y="334"/>
                  </a:lnTo>
                  <a:lnTo>
                    <a:pt x="1744" y="334"/>
                  </a:lnTo>
                  <a:lnTo>
                    <a:pt x="17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73" name="Google Shape;3473;p48"/>
          <p:cNvGrpSpPr/>
          <p:nvPr/>
        </p:nvGrpSpPr>
        <p:grpSpPr>
          <a:xfrm>
            <a:off x="1245075" y="3322672"/>
            <a:ext cx="323897" cy="205992"/>
            <a:chOff x="1245075" y="3322672"/>
            <a:chExt cx="323897" cy="205992"/>
          </a:xfrm>
        </p:grpSpPr>
        <p:sp>
          <p:nvSpPr>
            <p:cNvPr id="3474" name="Google Shape;3474;p48"/>
            <p:cNvSpPr/>
            <p:nvPr/>
          </p:nvSpPr>
          <p:spPr>
            <a:xfrm>
              <a:off x="1245075" y="3322672"/>
              <a:ext cx="115800" cy="205992"/>
            </a:xfrm>
            <a:custGeom>
              <a:rect b="b" l="l" r="r" t="t"/>
              <a:pathLst>
                <a:path extrusionOk="0" h="2743" w="1542">
                  <a:moveTo>
                    <a:pt x="905" y="506"/>
                  </a:moveTo>
                  <a:lnTo>
                    <a:pt x="905" y="933"/>
                  </a:lnTo>
                  <a:lnTo>
                    <a:pt x="637" y="933"/>
                  </a:lnTo>
                  <a:lnTo>
                    <a:pt x="637" y="506"/>
                  </a:lnTo>
                  <a:close/>
                  <a:moveTo>
                    <a:pt x="753" y="1201"/>
                  </a:moveTo>
                  <a:cubicBezTo>
                    <a:pt x="999" y="1201"/>
                    <a:pt x="1180" y="1382"/>
                    <a:pt x="1180" y="1628"/>
                  </a:cubicBezTo>
                  <a:lnTo>
                    <a:pt x="905" y="1628"/>
                  </a:lnTo>
                  <a:cubicBezTo>
                    <a:pt x="905" y="1534"/>
                    <a:pt x="847" y="1476"/>
                    <a:pt x="753" y="1476"/>
                  </a:cubicBezTo>
                  <a:cubicBezTo>
                    <a:pt x="666" y="1476"/>
                    <a:pt x="608" y="1534"/>
                    <a:pt x="608" y="1628"/>
                  </a:cubicBezTo>
                  <a:lnTo>
                    <a:pt x="333" y="1628"/>
                  </a:lnTo>
                  <a:cubicBezTo>
                    <a:pt x="333" y="1382"/>
                    <a:pt x="514" y="1201"/>
                    <a:pt x="753" y="1201"/>
                  </a:cubicBezTo>
                  <a:close/>
                  <a:moveTo>
                    <a:pt x="1086" y="2076"/>
                  </a:moveTo>
                  <a:lnTo>
                    <a:pt x="1086" y="2351"/>
                  </a:lnTo>
                  <a:lnTo>
                    <a:pt x="427" y="2351"/>
                  </a:lnTo>
                  <a:lnTo>
                    <a:pt x="427" y="2076"/>
                  </a:lnTo>
                  <a:close/>
                  <a:moveTo>
                    <a:pt x="0" y="0"/>
                  </a:moveTo>
                  <a:lnTo>
                    <a:pt x="0" y="2742"/>
                  </a:lnTo>
                  <a:lnTo>
                    <a:pt x="1542" y="2742"/>
                  </a:lnTo>
                  <a:lnTo>
                    <a:pt x="15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5" name="Google Shape;3475;p48"/>
            <p:cNvSpPr/>
            <p:nvPr/>
          </p:nvSpPr>
          <p:spPr>
            <a:xfrm>
              <a:off x="1442283" y="3385679"/>
              <a:ext cx="68038" cy="20727"/>
            </a:xfrm>
            <a:custGeom>
              <a:rect b="b" l="l" r="r" t="t"/>
              <a:pathLst>
                <a:path extrusionOk="0" h="276" w="906">
                  <a:moveTo>
                    <a:pt x="153" y="0"/>
                  </a:moveTo>
                  <a:lnTo>
                    <a:pt x="1" y="275"/>
                  </a:lnTo>
                  <a:lnTo>
                    <a:pt x="905" y="275"/>
                  </a:lnTo>
                  <a:lnTo>
                    <a:pt x="7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6" name="Google Shape;3476;p48"/>
            <p:cNvSpPr/>
            <p:nvPr/>
          </p:nvSpPr>
          <p:spPr>
            <a:xfrm>
              <a:off x="1437401" y="3426382"/>
              <a:ext cx="79378" cy="20727"/>
            </a:xfrm>
            <a:custGeom>
              <a:rect b="b" l="l" r="r" t="t"/>
              <a:pathLst>
                <a:path extrusionOk="0" h="276" w="1057">
                  <a:moveTo>
                    <a:pt x="1" y="1"/>
                  </a:moveTo>
                  <a:lnTo>
                    <a:pt x="1" y="276"/>
                  </a:lnTo>
                  <a:lnTo>
                    <a:pt x="1057" y="276"/>
                  </a:lnTo>
                  <a:lnTo>
                    <a:pt x="10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7" name="Google Shape;3477;p48"/>
            <p:cNvSpPr/>
            <p:nvPr/>
          </p:nvSpPr>
          <p:spPr>
            <a:xfrm>
              <a:off x="1380927" y="3322672"/>
              <a:ext cx="188044" cy="205992"/>
            </a:xfrm>
            <a:custGeom>
              <a:rect b="b" l="l" r="r" t="t"/>
              <a:pathLst>
                <a:path extrusionOk="0" h="2743" w="2504">
                  <a:moveTo>
                    <a:pt x="1751" y="572"/>
                  </a:moveTo>
                  <a:lnTo>
                    <a:pt x="2055" y="1201"/>
                  </a:lnTo>
                  <a:lnTo>
                    <a:pt x="2055" y="1925"/>
                  </a:lnTo>
                  <a:lnTo>
                    <a:pt x="1874" y="1925"/>
                  </a:lnTo>
                  <a:lnTo>
                    <a:pt x="1874" y="2171"/>
                  </a:lnTo>
                  <a:lnTo>
                    <a:pt x="1599" y="2171"/>
                  </a:lnTo>
                  <a:lnTo>
                    <a:pt x="1599" y="1925"/>
                  </a:lnTo>
                  <a:lnTo>
                    <a:pt x="934" y="1925"/>
                  </a:lnTo>
                  <a:lnTo>
                    <a:pt x="934" y="2171"/>
                  </a:lnTo>
                  <a:lnTo>
                    <a:pt x="666" y="2171"/>
                  </a:lnTo>
                  <a:lnTo>
                    <a:pt x="666" y="1925"/>
                  </a:lnTo>
                  <a:lnTo>
                    <a:pt x="485" y="1925"/>
                  </a:lnTo>
                  <a:lnTo>
                    <a:pt x="485" y="1201"/>
                  </a:lnTo>
                  <a:lnTo>
                    <a:pt x="789" y="572"/>
                  </a:lnTo>
                  <a:close/>
                  <a:moveTo>
                    <a:pt x="0" y="0"/>
                  </a:moveTo>
                  <a:lnTo>
                    <a:pt x="0" y="2742"/>
                  </a:lnTo>
                  <a:lnTo>
                    <a:pt x="2504" y="2742"/>
                  </a:lnTo>
                  <a:lnTo>
                    <a:pt x="25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78" name="Google Shape;3478;p48"/>
          <p:cNvGrpSpPr/>
          <p:nvPr/>
        </p:nvGrpSpPr>
        <p:grpSpPr>
          <a:xfrm>
            <a:off x="2630560" y="3788806"/>
            <a:ext cx="355436" cy="321719"/>
            <a:chOff x="2630560" y="3788806"/>
            <a:chExt cx="355436" cy="321719"/>
          </a:xfrm>
        </p:grpSpPr>
        <p:sp>
          <p:nvSpPr>
            <p:cNvPr id="3479" name="Google Shape;3479;p48"/>
            <p:cNvSpPr/>
            <p:nvPr/>
          </p:nvSpPr>
          <p:spPr>
            <a:xfrm>
              <a:off x="2653390" y="3788806"/>
              <a:ext cx="310303" cy="92971"/>
            </a:xfrm>
            <a:custGeom>
              <a:rect b="b" l="l" r="r" t="t"/>
              <a:pathLst>
                <a:path extrusionOk="0" h="1238" w="4132">
                  <a:moveTo>
                    <a:pt x="2800" y="695"/>
                  </a:moveTo>
                  <a:lnTo>
                    <a:pt x="2800" y="963"/>
                  </a:lnTo>
                  <a:lnTo>
                    <a:pt x="1353" y="963"/>
                  </a:lnTo>
                  <a:lnTo>
                    <a:pt x="1353" y="695"/>
                  </a:lnTo>
                  <a:close/>
                  <a:moveTo>
                    <a:pt x="934" y="1"/>
                  </a:moveTo>
                  <a:cubicBezTo>
                    <a:pt x="695" y="304"/>
                    <a:pt x="0" y="514"/>
                    <a:pt x="0" y="514"/>
                  </a:cubicBezTo>
                  <a:cubicBezTo>
                    <a:pt x="87" y="753"/>
                    <a:pt x="152" y="992"/>
                    <a:pt x="152" y="1238"/>
                  </a:cubicBezTo>
                  <a:lnTo>
                    <a:pt x="3980" y="1238"/>
                  </a:lnTo>
                  <a:cubicBezTo>
                    <a:pt x="4009" y="992"/>
                    <a:pt x="4066" y="753"/>
                    <a:pt x="4132" y="514"/>
                  </a:cubicBezTo>
                  <a:cubicBezTo>
                    <a:pt x="4132" y="514"/>
                    <a:pt x="3980" y="449"/>
                    <a:pt x="3770" y="362"/>
                  </a:cubicBezTo>
                  <a:cubicBezTo>
                    <a:pt x="3589" y="268"/>
                    <a:pt x="3343" y="153"/>
                    <a:pt x="3198" y="1"/>
                  </a:cubicBezTo>
                  <a:cubicBezTo>
                    <a:pt x="3075" y="153"/>
                    <a:pt x="2894" y="268"/>
                    <a:pt x="2685" y="268"/>
                  </a:cubicBezTo>
                  <a:cubicBezTo>
                    <a:pt x="2410" y="268"/>
                    <a:pt x="2200" y="210"/>
                    <a:pt x="2077" y="1"/>
                  </a:cubicBezTo>
                  <a:cubicBezTo>
                    <a:pt x="1961" y="210"/>
                    <a:pt x="1751" y="268"/>
                    <a:pt x="1476" y="268"/>
                  </a:cubicBezTo>
                  <a:cubicBezTo>
                    <a:pt x="1266" y="268"/>
                    <a:pt x="1086" y="153"/>
                    <a:pt x="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0" name="Google Shape;3480;p48"/>
            <p:cNvSpPr/>
            <p:nvPr/>
          </p:nvSpPr>
          <p:spPr>
            <a:xfrm>
              <a:off x="2630560" y="3901828"/>
              <a:ext cx="355436" cy="208696"/>
            </a:xfrm>
            <a:custGeom>
              <a:rect b="b" l="l" r="r" t="t"/>
              <a:pathLst>
                <a:path extrusionOk="0" h="2779" w="4733">
                  <a:moveTo>
                    <a:pt x="2200" y="514"/>
                  </a:moveTo>
                  <a:lnTo>
                    <a:pt x="2200" y="724"/>
                  </a:lnTo>
                  <a:lnTo>
                    <a:pt x="1599" y="2019"/>
                  </a:lnTo>
                  <a:lnTo>
                    <a:pt x="1361" y="1932"/>
                  </a:lnTo>
                  <a:lnTo>
                    <a:pt x="1903" y="753"/>
                  </a:lnTo>
                  <a:lnTo>
                    <a:pt x="1267" y="753"/>
                  </a:lnTo>
                  <a:lnTo>
                    <a:pt x="1267" y="514"/>
                  </a:lnTo>
                  <a:close/>
                  <a:moveTo>
                    <a:pt x="3502" y="514"/>
                  </a:moveTo>
                  <a:lnTo>
                    <a:pt x="3502" y="724"/>
                  </a:lnTo>
                  <a:lnTo>
                    <a:pt x="2894" y="2019"/>
                  </a:lnTo>
                  <a:lnTo>
                    <a:pt x="2627" y="1932"/>
                  </a:lnTo>
                  <a:lnTo>
                    <a:pt x="3169" y="753"/>
                  </a:lnTo>
                  <a:lnTo>
                    <a:pt x="2533" y="753"/>
                  </a:lnTo>
                  <a:lnTo>
                    <a:pt x="2533" y="514"/>
                  </a:lnTo>
                  <a:close/>
                  <a:moveTo>
                    <a:pt x="485" y="0"/>
                  </a:moveTo>
                  <a:cubicBezTo>
                    <a:pt x="456" y="275"/>
                    <a:pt x="427" y="543"/>
                    <a:pt x="333" y="789"/>
                  </a:cubicBezTo>
                  <a:cubicBezTo>
                    <a:pt x="1" y="1780"/>
                    <a:pt x="970" y="2779"/>
                    <a:pt x="2381" y="2779"/>
                  </a:cubicBezTo>
                  <a:cubicBezTo>
                    <a:pt x="3770" y="2779"/>
                    <a:pt x="4732" y="1780"/>
                    <a:pt x="4436" y="789"/>
                  </a:cubicBezTo>
                  <a:cubicBezTo>
                    <a:pt x="4341" y="543"/>
                    <a:pt x="4284" y="275"/>
                    <a:pt x="42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81" name="Google Shape;3481;p48"/>
          <p:cNvGrpSpPr/>
          <p:nvPr/>
        </p:nvGrpSpPr>
        <p:grpSpPr>
          <a:xfrm>
            <a:off x="1937855" y="3831762"/>
            <a:ext cx="321720" cy="233104"/>
            <a:chOff x="1937855" y="3831762"/>
            <a:chExt cx="321720" cy="233104"/>
          </a:xfrm>
        </p:grpSpPr>
        <p:sp>
          <p:nvSpPr>
            <p:cNvPr id="3482" name="Google Shape;3482;p48"/>
            <p:cNvSpPr/>
            <p:nvPr/>
          </p:nvSpPr>
          <p:spPr>
            <a:xfrm>
              <a:off x="1953550" y="4033325"/>
              <a:ext cx="47912" cy="31541"/>
            </a:xfrm>
            <a:custGeom>
              <a:rect b="b" l="l" r="r" t="t"/>
              <a:pathLst>
                <a:path extrusionOk="0" h="420" w="638">
                  <a:moveTo>
                    <a:pt x="1" y="0"/>
                  </a:moveTo>
                  <a:lnTo>
                    <a:pt x="1" y="420"/>
                  </a:lnTo>
                  <a:lnTo>
                    <a:pt x="637" y="420"/>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3" name="Google Shape;3483;p48"/>
            <p:cNvSpPr/>
            <p:nvPr/>
          </p:nvSpPr>
          <p:spPr>
            <a:xfrm>
              <a:off x="2198070" y="4033325"/>
              <a:ext cx="47912" cy="31541"/>
            </a:xfrm>
            <a:custGeom>
              <a:rect b="b" l="l" r="r" t="t"/>
              <a:pathLst>
                <a:path extrusionOk="0" h="420" w="638">
                  <a:moveTo>
                    <a:pt x="1" y="0"/>
                  </a:moveTo>
                  <a:lnTo>
                    <a:pt x="1" y="420"/>
                  </a:lnTo>
                  <a:lnTo>
                    <a:pt x="637" y="420"/>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4" name="Google Shape;3484;p48"/>
            <p:cNvSpPr/>
            <p:nvPr/>
          </p:nvSpPr>
          <p:spPr>
            <a:xfrm>
              <a:off x="1944914" y="3929014"/>
              <a:ext cx="310303" cy="81556"/>
            </a:xfrm>
            <a:custGeom>
              <a:rect b="b" l="l" r="r" t="t"/>
              <a:pathLst>
                <a:path extrusionOk="0" h="1086" w="4132">
                  <a:moveTo>
                    <a:pt x="810" y="275"/>
                  </a:moveTo>
                  <a:lnTo>
                    <a:pt x="810" y="543"/>
                  </a:lnTo>
                  <a:lnTo>
                    <a:pt x="543" y="543"/>
                  </a:lnTo>
                  <a:lnTo>
                    <a:pt x="543" y="275"/>
                  </a:lnTo>
                  <a:close/>
                  <a:moveTo>
                    <a:pt x="2619" y="275"/>
                  </a:moveTo>
                  <a:lnTo>
                    <a:pt x="2619" y="543"/>
                  </a:lnTo>
                  <a:lnTo>
                    <a:pt x="1505" y="543"/>
                  </a:lnTo>
                  <a:lnTo>
                    <a:pt x="1505" y="275"/>
                  </a:lnTo>
                  <a:close/>
                  <a:moveTo>
                    <a:pt x="3618" y="275"/>
                  </a:moveTo>
                  <a:lnTo>
                    <a:pt x="3618" y="543"/>
                  </a:lnTo>
                  <a:lnTo>
                    <a:pt x="3343" y="543"/>
                  </a:lnTo>
                  <a:lnTo>
                    <a:pt x="3343" y="275"/>
                  </a:lnTo>
                  <a:close/>
                  <a:moveTo>
                    <a:pt x="210" y="0"/>
                  </a:moveTo>
                  <a:cubicBezTo>
                    <a:pt x="152" y="0"/>
                    <a:pt x="87" y="29"/>
                    <a:pt x="58" y="65"/>
                  </a:cubicBezTo>
                  <a:cubicBezTo>
                    <a:pt x="0" y="94"/>
                    <a:pt x="0" y="152"/>
                    <a:pt x="0" y="210"/>
                  </a:cubicBezTo>
                  <a:lnTo>
                    <a:pt x="0" y="1085"/>
                  </a:lnTo>
                  <a:lnTo>
                    <a:pt x="1114" y="1085"/>
                  </a:lnTo>
                  <a:lnTo>
                    <a:pt x="1476" y="876"/>
                  </a:lnTo>
                  <a:lnTo>
                    <a:pt x="2619" y="876"/>
                  </a:lnTo>
                  <a:lnTo>
                    <a:pt x="2981" y="1085"/>
                  </a:lnTo>
                  <a:lnTo>
                    <a:pt x="4131" y="1085"/>
                  </a:lnTo>
                  <a:lnTo>
                    <a:pt x="4131" y="210"/>
                  </a:lnTo>
                  <a:cubicBezTo>
                    <a:pt x="4131" y="152"/>
                    <a:pt x="4095" y="94"/>
                    <a:pt x="4066" y="65"/>
                  </a:cubicBezTo>
                  <a:cubicBezTo>
                    <a:pt x="4008" y="29"/>
                    <a:pt x="3979" y="0"/>
                    <a:pt x="39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5" name="Google Shape;3485;p48"/>
            <p:cNvSpPr/>
            <p:nvPr/>
          </p:nvSpPr>
          <p:spPr>
            <a:xfrm>
              <a:off x="2218722" y="3876820"/>
              <a:ext cx="40853" cy="32142"/>
            </a:xfrm>
            <a:custGeom>
              <a:rect b="b" l="l" r="r" t="t"/>
              <a:pathLst>
                <a:path extrusionOk="0" h="428" w="544">
                  <a:moveTo>
                    <a:pt x="333" y="1"/>
                  </a:moveTo>
                  <a:lnTo>
                    <a:pt x="0" y="428"/>
                  </a:lnTo>
                  <a:lnTo>
                    <a:pt x="333" y="428"/>
                  </a:lnTo>
                  <a:lnTo>
                    <a:pt x="543" y="182"/>
                  </a:lnTo>
                  <a:lnTo>
                    <a:pt x="3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6" name="Google Shape;3486;p48"/>
            <p:cNvSpPr/>
            <p:nvPr/>
          </p:nvSpPr>
          <p:spPr>
            <a:xfrm>
              <a:off x="1937855" y="3876820"/>
              <a:ext cx="42956" cy="32142"/>
            </a:xfrm>
            <a:custGeom>
              <a:rect b="b" l="l" r="r" t="t"/>
              <a:pathLst>
                <a:path extrusionOk="0" h="428" w="572">
                  <a:moveTo>
                    <a:pt x="210" y="1"/>
                  </a:moveTo>
                  <a:lnTo>
                    <a:pt x="0" y="182"/>
                  </a:lnTo>
                  <a:lnTo>
                    <a:pt x="210" y="428"/>
                  </a:lnTo>
                  <a:lnTo>
                    <a:pt x="572" y="428"/>
                  </a:lnTo>
                  <a:lnTo>
                    <a:pt x="2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7" name="Google Shape;3487;p48"/>
            <p:cNvSpPr/>
            <p:nvPr/>
          </p:nvSpPr>
          <p:spPr>
            <a:xfrm>
              <a:off x="1980736" y="3831762"/>
              <a:ext cx="238059" cy="77200"/>
            </a:xfrm>
            <a:custGeom>
              <a:rect b="b" l="l" r="r" t="t"/>
              <a:pathLst>
                <a:path extrusionOk="0" h="1028" w="3170">
                  <a:moveTo>
                    <a:pt x="275" y="0"/>
                  </a:moveTo>
                  <a:lnTo>
                    <a:pt x="1" y="1028"/>
                  </a:lnTo>
                  <a:lnTo>
                    <a:pt x="3169" y="1028"/>
                  </a:lnTo>
                  <a:lnTo>
                    <a:pt x="28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88" name="Google Shape;3488;p48"/>
          <p:cNvGrpSpPr/>
          <p:nvPr/>
        </p:nvGrpSpPr>
        <p:grpSpPr>
          <a:xfrm>
            <a:off x="6852800" y="3270478"/>
            <a:ext cx="321718" cy="312481"/>
            <a:chOff x="6852800" y="3270478"/>
            <a:chExt cx="321718" cy="312481"/>
          </a:xfrm>
        </p:grpSpPr>
        <p:sp>
          <p:nvSpPr>
            <p:cNvPr id="3489" name="Google Shape;3489;p48"/>
            <p:cNvSpPr/>
            <p:nvPr/>
          </p:nvSpPr>
          <p:spPr>
            <a:xfrm>
              <a:off x="6909274" y="3492168"/>
              <a:ext cx="22905" cy="20727"/>
            </a:xfrm>
            <a:custGeom>
              <a:rect b="b" l="l" r="r" t="t"/>
              <a:pathLst>
                <a:path extrusionOk="0" h="276" w="305">
                  <a:moveTo>
                    <a:pt x="152" y="0"/>
                  </a:moveTo>
                  <a:cubicBezTo>
                    <a:pt x="66" y="0"/>
                    <a:pt x="0" y="58"/>
                    <a:pt x="0" y="123"/>
                  </a:cubicBezTo>
                  <a:cubicBezTo>
                    <a:pt x="0" y="210"/>
                    <a:pt x="66" y="275"/>
                    <a:pt x="152" y="275"/>
                  </a:cubicBezTo>
                  <a:cubicBezTo>
                    <a:pt x="210" y="275"/>
                    <a:pt x="304" y="210"/>
                    <a:pt x="304" y="123"/>
                  </a:cubicBezTo>
                  <a:cubicBezTo>
                    <a:pt x="304" y="58"/>
                    <a:pt x="210" y="0"/>
                    <a:pt x="1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0" name="Google Shape;3490;p48"/>
            <p:cNvSpPr/>
            <p:nvPr/>
          </p:nvSpPr>
          <p:spPr>
            <a:xfrm>
              <a:off x="6909274" y="3344901"/>
              <a:ext cx="22905" cy="20727"/>
            </a:xfrm>
            <a:custGeom>
              <a:rect b="b" l="l" r="r" t="t"/>
              <a:pathLst>
                <a:path extrusionOk="0" h="276" w="305">
                  <a:moveTo>
                    <a:pt x="152" y="1"/>
                  </a:moveTo>
                  <a:cubicBezTo>
                    <a:pt x="66" y="1"/>
                    <a:pt x="0" y="66"/>
                    <a:pt x="0" y="124"/>
                  </a:cubicBezTo>
                  <a:cubicBezTo>
                    <a:pt x="0" y="210"/>
                    <a:pt x="66" y="276"/>
                    <a:pt x="152" y="276"/>
                  </a:cubicBezTo>
                  <a:cubicBezTo>
                    <a:pt x="210" y="276"/>
                    <a:pt x="304" y="210"/>
                    <a:pt x="304" y="124"/>
                  </a:cubicBezTo>
                  <a:cubicBezTo>
                    <a:pt x="304" y="66"/>
                    <a:pt x="210" y="1"/>
                    <a:pt x="1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1" name="Google Shape;3491;p48"/>
            <p:cNvSpPr/>
            <p:nvPr/>
          </p:nvSpPr>
          <p:spPr>
            <a:xfrm>
              <a:off x="7006526" y="3492168"/>
              <a:ext cx="20727" cy="20727"/>
            </a:xfrm>
            <a:custGeom>
              <a:rect b="b" l="l" r="r" t="t"/>
              <a:pathLst>
                <a:path extrusionOk="0" h="276" w="276">
                  <a:moveTo>
                    <a:pt x="123" y="0"/>
                  </a:moveTo>
                  <a:cubicBezTo>
                    <a:pt x="66" y="0"/>
                    <a:pt x="0" y="58"/>
                    <a:pt x="0" y="123"/>
                  </a:cubicBezTo>
                  <a:cubicBezTo>
                    <a:pt x="0" y="210"/>
                    <a:pt x="66" y="275"/>
                    <a:pt x="123" y="275"/>
                  </a:cubicBezTo>
                  <a:cubicBezTo>
                    <a:pt x="218" y="275"/>
                    <a:pt x="275" y="210"/>
                    <a:pt x="275" y="123"/>
                  </a:cubicBezTo>
                  <a:cubicBezTo>
                    <a:pt x="275" y="58"/>
                    <a:pt x="218"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2" name="Google Shape;3492;p48"/>
            <p:cNvSpPr/>
            <p:nvPr/>
          </p:nvSpPr>
          <p:spPr>
            <a:xfrm>
              <a:off x="7006526" y="3344901"/>
              <a:ext cx="20727" cy="20727"/>
            </a:xfrm>
            <a:custGeom>
              <a:rect b="b" l="l" r="r" t="t"/>
              <a:pathLst>
                <a:path extrusionOk="0" h="276" w="276">
                  <a:moveTo>
                    <a:pt x="123" y="1"/>
                  </a:moveTo>
                  <a:cubicBezTo>
                    <a:pt x="66" y="1"/>
                    <a:pt x="0" y="66"/>
                    <a:pt x="0" y="124"/>
                  </a:cubicBezTo>
                  <a:cubicBezTo>
                    <a:pt x="0" y="210"/>
                    <a:pt x="66" y="276"/>
                    <a:pt x="123" y="276"/>
                  </a:cubicBezTo>
                  <a:cubicBezTo>
                    <a:pt x="218" y="276"/>
                    <a:pt x="275" y="210"/>
                    <a:pt x="275" y="124"/>
                  </a:cubicBezTo>
                  <a:cubicBezTo>
                    <a:pt x="275" y="66"/>
                    <a:pt x="218"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3" name="Google Shape;3493;p48"/>
            <p:cNvSpPr/>
            <p:nvPr/>
          </p:nvSpPr>
          <p:spPr>
            <a:xfrm>
              <a:off x="7095066" y="3344901"/>
              <a:ext cx="20201" cy="20727"/>
            </a:xfrm>
            <a:custGeom>
              <a:rect b="b" l="l" r="r" t="t"/>
              <a:pathLst>
                <a:path extrusionOk="0" h="276" w="269">
                  <a:moveTo>
                    <a:pt x="124" y="1"/>
                  </a:moveTo>
                  <a:cubicBezTo>
                    <a:pt x="59" y="1"/>
                    <a:pt x="1" y="66"/>
                    <a:pt x="1" y="124"/>
                  </a:cubicBezTo>
                  <a:cubicBezTo>
                    <a:pt x="1" y="210"/>
                    <a:pt x="59" y="276"/>
                    <a:pt x="124" y="276"/>
                  </a:cubicBezTo>
                  <a:cubicBezTo>
                    <a:pt x="211" y="276"/>
                    <a:pt x="268" y="210"/>
                    <a:pt x="268" y="124"/>
                  </a:cubicBezTo>
                  <a:cubicBezTo>
                    <a:pt x="268" y="66"/>
                    <a:pt x="211" y="1"/>
                    <a:pt x="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4" name="Google Shape;3494;p48"/>
            <p:cNvSpPr/>
            <p:nvPr/>
          </p:nvSpPr>
          <p:spPr>
            <a:xfrm>
              <a:off x="6852800" y="3270478"/>
              <a:ext cx="321718" cy="312481"/>
            </a:xfrm>
            <a:custGeom>
              <a:rect b="b" l="l" r="r" t="t"/>
              <a:pathLst>
                <a:path extrusionOk="0" h="4161" w="4284">
                  <a:moveTo>
                    <a:pt x="2142" y="695"/>
                  </a:moveTo>
                  <a:cubicBezTo>
                    <a:pt x="2380" y="695"/>
                    <a:pt x="2590" y="876"/>
                    <a:pt x="2590" y="1115"/>
                  </a:cubicBezTo>
                  <a:cubicBezTo>
                    <a:pt x="2590" y="1296"/>
                    <a:pt x="2474" y="1476"/>
                    <a:pt x="2322" y="1505"/>
                  </a:cubicBezTo>
                  <a:lnTo>
                    <a:pt x="2322" y="1961"/>
                  </a:lnTo>
                  <a:lnTo>
                    <a:pt x="3227" y="1961"/>
                  </a:lnTo>
                  <a:lnTo>
                    <a:pt x="3227" y="1534"/>
                  </a:lnTo>
                  <a:cubicBezTo>
                    <a:pt x="3046" y="1476"/>
                    <a:pt x="2923" y="1296"/>
                    <a:pt x="2952" y="1115"/>
                  </a:cubicBezTo>
                  <a:cubicBezTo>
                    <a:pt x="2952" y="905"/>
                    <a:pt x="3133" y="724"/>
                    <a:pt x="3350" y="724"/>
                  </a:cubicBezTo>
                  <a:cubicBezTo>
                    <a:pt x="3589" y="724"/>
                    <a:pt x="3769" y="905"/>
                    <a:pt x="3769" y="1144"/>
                  </a:cubicBezTo>
                  <a:cubicBezTo>
                    <a:pt x="3769" y="1324"/>
                    <a:pt x="3646" y="1476"/>
                    <a:pt x="3494" y="1534"/>
                  </a:cubicBezTo>
                  <a:lnTo>
                    <a:pt x="3494" y="2258"/>
                  </a:lnTo>
                  <a:lnTo>
                    <a:pt x="2322" y="2258"/>
                  </a:lnTo>
                  <a:lnTo>
                    <a:pt x="2322" y="2685"/>
                  </a:lnTo>
                  <a:cubicBezTo>
                    <a:pt x="2474" y="2743"/>
                    <a:pt x="2590" y="2923"/>
                    <a:pt x="2590" y="3104"/>
                  </a:cubicBezTo>
                  <a:cubicBezTo>
                    <a:pt x="2561" y="3314"/>
                    <a:pt x="2409" y="3495"/>
                    <a:pt x="2199" y="3495"/>
                  </a:cubicBezTo>
                  <a:cubicBezTo>
                    <a:pt x="2185" y="3497"/>
                    <a:pt x="2170" y="3498"/>
                    <a:pt x="2155" y="3498"/>
                  </a:cubicBezTo>
                  <a:cubicBezTo>
                    <a:pt x="1935" y="3498"/>
                    <a:pt x="1751" y="3299"/>
                    <a:pt x="1751" y="3075"/>
                  </a:cubicBezTo>
                  <a:cubicBezTo>
                    <a:pt x="1751" y="2894"/>
                    <a:pt x="1867" y="2743"/>
                    <a:pt x="2047" y="2685"/>
                  </a:cubicBezTo>
                  <a:lnTo>
                    <a:pt x="2047" y="2258"/>
                  </a:lnTo>
                  <a:lnTo>
                    <a:pt x="1027" y="2258"/>
                  </a:lnTo>
                  <a:lnTo>
                    <a:pt x="1027" y="2685"/>
                  </a:lnTo>
                  <a:cubicBezTo>
                    <a:pt x="1208" y="2743"/>
                    <a:pt x="1324" y="2894"/>
                    <a:pt x="1324" y="3075"/>
                  </a:cubicBezTo>
                  <a:cubicBezTo>
                    <a:pt x="1324" y="3314"/>
                    <a:pt x="1143" y="3495"/>
                    <a:pt x="904" y="3495"/>
                  </a:cubicBezTo>
                  <a:cubicBezTo>
                    <a:pt x="666" y="3495"/>
                    <a:pt x="485" y="3314"/>
                    <a:pt x="485" y="3075"/>
                  </a:cubicBezTo>
                  <a:cubicBezTo>
                    <a:pt x="485" y="2894"/>
                    <a:pt x="601" y="2743"/>
                    <a:pt x="752" y="2685"/>
                  </a:cubicBezTo>
                  <a:lnTo>
                    <a:pt x="752" y="1505"/>
                  </a:lnTo>
                  <a:cubicBezTo>
                    <a:pt x="601" y="1447"/>
                    <a:pt x="485" y="1296"/>
                    <a:pt x="485" y="1115"/>
                  </a:cubicBezTo>
                  <a:cubicBezTo>
                    <a:pt x="485" y="905"/>
                    <a:pt x="666" y="695"/>
                    <a:pt x="904" y="695"/>
                  </a:cubicBezTo>
                  <a:cubicBezTo>
                    <a:pt x="1143" y="695"/>
                    <a:pt x="1324" y="905"/>
                    <a:pt x="1324" y="1115"/>
                  </a:cubicBezTo>
                  <a:cubicBezTo>
                    <a:pt x="1324" y="1296"/>
                    <a:pt x="1208" y="1447"/>
                    <a:pt x="1027" y="1505"/>
                  </a:cubicBezTo>
                  <a:lnTo>
                    <a:pt x="1027" y="1961"/>
                  </a:lnTo>
                  <a:lnTo>
                    <a:pt x="2047" y="1961"/>
                  </a:lnTo>
                  <a:lnTo>
                    <a:pt x="2047" y="1505"/>
                  </a:lnTo>
                  <a:cubicBezTo>
                    <a:pt x="1867" y="1447"/>
                    <a:pt x="1751" y="1296"/>
                    <a:pt x="1751" y="1086"/>
                  </a:cubicBezTo>
                  <a:cubicBezTo>
                    <a:pt x="1780" y="905"/>
                    <a:pt x="1932" y="724"/>
                    <a:pt x="2142" y="695"/>
                  </a:cubicBezTo>
                  <a:close/>
                  <a:moveTo>
                    <a:pt x="0" y="0"/>
                  </a:moveTo>
                  <a:lnTo>
                    <a:pt x="0" y="4161"/>
                  </a:lnTo>
                  <a:lnTo>
                    <a:pt x="4283" y="4161"/>
                  </a:lnTo>
                  <a:lnTo>
                    <a:pt x="4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95" name="Google Shape;3495;p48"/>
          <p:cNvGrpSpPr/>
          <p:nvPr/>
        </p:nvGrpSpPr>
        <p:grpSpPr>
          <a:xfrm>
            <a:off x="7595520" y="3265597"/>
            <a:ext cx="294008" cy="321719"/>
            <a:chOff x="7595520" y="3265597"/>
            <a:chExt cx="294008" cy="321719"/>
          </a:xfrm>
        </p:grpSpPr>
        <p:sp>
          <p:nvSpPr>
            <p:cNvPr id="3496" name="Google Shape;3496;p48"/>
            <p:cNvSpPr/>
            <p:nvPr/>
          </p:nvSpPr>
          <p:spPr>
            <a:xfrm>
              <a:off x="7679179" y="3340545"/>
              <a:ext cx="126689" cy="99504"/>
            </a:xfrm>
            <a:custGeom>
              <a:rect b="b" l="l" r="r" t="t"/>
              <a:pathLst>
                <a:path extrusionOk="0" h="1325" w="1687">
                  <a:moveTo>
                    <a:pt x="152" y="1"/>
                  </a:moveTo>
                  <a:cubicBezTo>
                    <a:pt x="58" y="153"/>
                    <a:pt x="0" y="334"/>
                    <a:pt x="0" y="486"/>
                  </a:cubicBezTo>
                  <a:cubicBezTo>
                    <a:pt x="29" y="963"/>
                    <a:pt x="391" y="1325"/>
                    <a:pt x="847" y="1325"/>
                  </a:cubicBezTo>
                  <a:cubicBezTo>
                    <a:pt x="1324" y="1325"/>
                    <a:pt x="1686" y="963"/>
                    <a:pt x="1686" y="486"/>
                  </a:cubicBezTo>
                  <a:cubicBezTo>
                    <a:pt x="1686" y="305"/>
                    <a:pt x="1628" y="153"/>
                    <a:pt x="1534" y="1"/>
                  </a:cubicBezTo>
                  <a:cubicBezTo>
                    <a:pt x="1505" y="59"/>
                    <a:pt x="1476" y="124"/>
                    <a:pt x="1418" y="182"/>
                  </a:cubicBezTo>
                  <a:cubicBezTo>
                    <a:pt x="1276" y="362"/>
                    <a:pt x="1066" y="448"/>
                    <a:pt x="858" y="448"/>
                  </a:cubicBezTo>
                  <a:cubicBezTo>
                    <a:pt x="579" y="448"/>
                    <a:pt x="301" y="294"/>
                    <a:pt x="1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7" name="Google Shape;3497;p48"/>
            <p:cNvSpPr/>
            <p:nvPr/>
          </p:nvSpPr>
          <p:spPr>
            <a:xfrm>
              <a:off x="7647638" y="3265597"/>
              <a:ext cx="190222" cy="88615"/>
            </a:xfrm>
            <a:custGeom>
              <a:rect b="b" l="l" r="r" t="t"/>
              <a:pathLst>
                <a:path extrusionOk="0" h="1180" w="2533">
                  <a:moveTo>
                    <a:pt x="1231" y="0"/>
                  </a:moveTo>
                  <a:lnTo>
                    <a:pt x="1" y="456"/>
                  </a:lnTo>
                  <a:lnTo>
                    <a:pt x="1" y="760"/>
                  </a:lnTo>
                  <a:lnTo>
                    <a:pt x="782" y="760"/>
                  </a:lnTo>
                  <a:lnTo>
                    <a:pt x="811" y="847"/>
                  </a:lnTo>
                  <a:cubicBezTo>
                    <a:pt x="875" y="1065"/>
                    <a:pt x="1075" y="1179"/>
                    <a:pt x="1274" y="1179"/>
                  </a:cubicBezTo>
                  <a:cubicBezTo>
                    <a:pt x="1459" y="1179"/>
                    <a:pt x="1642" y="1081"/>
                    <a:pt x="1715" y="876"/>
                  </a:cubicBezTo>
                  <a:cubicBezTo>
                    <a:pt x="1744" y="847"/>
                    <a:pt x="1744" y="789"/>
                    <a:pt x="1773" y="760"/>
                  </a:cubicBezTo>
                  <a:lnTo>
                    <a:pt x="2533" y="760"/>
                  </a:lnTo>
                  <a:lnTo>
                    <a:pt x="2533" y="456"/>
                  </a:lnTo>
                  <a:lnTo>
                    <a:pt x="12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8" name="Google Shape;3498;p48"/>
            <p:cNvSpPr/>
            <p:nvPr/>
          </p:nvSpPr>
          <p:spPr>
            <a:xfrm>
              <a:off x="7729119" y="3492168"/>
              <a:ext cx="29438" cy="29438"/>
            </a:xfrm>
            <a:custGeom>
              <a:rect b="b" l="l" r="r" t="t"/>
              <a:pathLst>
                <a:path extrusionOk="0" h="392" w="392">
                  <a:moveTo>
                    <a:pt x="1" y="0"/>
                  </a:moveTo>
                  <a:lnTo>
                    <a:pt x="1" y="210"/>
                  </a:lnTo>
                  <a:lnTo>
                    <a:pt x="1" y="275"/>
                  </a:lnTo>
                  <a:cubicBezTo>
                    <a:pt x="30" y="333"/>
                    <a:pt x="117" y="391"/>
                    <a:pt x="211" y="391"/>
                  </a:cubicBezTo>
                  <a:cubicBezTo>
                    <a:pt x="298" y="391"/>
                    <a:pt x="363" y="333"/>
                    <a:pt x="392" y="275"/>
                  </a:cubicBezTo>
                  <a:lnTo>
                    <a:pt x="392" y="210"/>
                  </a:lnTo>
                  <a:lnTo>
                    <a:pt x="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9" name="Google Shape;3499;p48"/>
            <p:cNvSpPr/>
            <p:nvPr/>
          </p:nvSpPr>
          <p:spPr>
            <a:xfrm>
              <a:off x="7595520" y="3492168"/>
              <a:ext cx="74497" cy="95149"/>
            </a:xfrm>
            <a:custGeom>
              <a:rect b="b" l="l" r="r" t="t"/>
              <a:pathLst>
                <a:path extrusionOk="0" h="1267" w="992">
                  <a:moveTo>
                    <a:pt x="601" y="0"/>
                  </a:moveTo>
                  <a:lnTo>
                    <a:pt x="0" y="1266"/>
                  </a:lnTo>
                  <a:lnTo>
                    <a:pt x="991" y="1266"/>
                  </a:lnTo>
                  <a:lnTo>
                    <a:pt x="9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0" name="Google Shape;3500;p48"/>
            <p:cNvSpPr/>
            <p:nvPr/>
          </p:nvSpPr>
          <p:spPr>
            <a:xfrm>
              <a:off x="7688416" y="3492168"/>
              <a:ext cx="108741" cy="95149"/>
            </a:xfrm>
            <a:custGeom>
              <a:rect b="b" l="l" r="r" t="t"/>
              <a:pathLst>
                <a:path extrusionOk="0" h="1267" w="1448">
                  <a:moveTo>
                    <a:pt x="0" y="0"/>
                  </a:moveTo>
                  <a:lnTo>
                    <a:pt x="0" y="1266"/>
                  </a:lnTo>
                  <a:lnTo>
                    <a:pt x="1447" y="1266"/>
                  </a:lnTo>
                  <a:lnTo>
                    <a:pt x="1447" y="0"/>
                  </a:lnTo>
                  <a:lnTo>
                    <a:pt x="1201" y="0"/>
                  </a:lnTo>
                  <a:lnTo>
                    <a:pt x="1201" y="275"/>
                  </a:lnTo>
                  <a:cubicBezTo>
                    <a:pt x="1172" y="485"/>
                    <a:pt x="991" y="666"/>
                    <a:pt x="753" y="666"/>
                  </a:cubicBezTo>
                  <a:cubicBezTo>
                    <a:pt x="507" y="666"/>
                    <a:pt x="297" y="485"/>
                    <a:pt x="268" y="275"/>
                  </a:cubicBezTo>
                  <a:lnTo>
                    <a:pt x="2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1" name="Google Shape;3501;p48"/>
            <p:cNvSpPr/>
            <p:nvPr/>
          </p:nvSpPr>
          <p:spPr>
            <a:xfrm>
              <a:off x="7817134" y="3492168"/>
              <a:ext cx="72394" cy="95149"/>
            </a:xfrm>
            <a:custGeom>
              <a:rect b="b" l="l" r="r" t="t"/>
              <a:pathLst>
                <a:path extrusionOk="0" h="1267" w="964">
                  <a:moveTo>
                    <a:pt x="1" y="0"/>
                  </a:moveTo>
                  <a:lnTo>
                    <a:pt x="1" y="1266"/>
                  </a:lnTo>
                  <a:lnTo>
                    <a:pt x="963" y="1266"/>
                  </a:lnTo>
                  <a:lnTo>
                    <a:pt x="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02" name="Google Shape;3502;p48"/>
          <p:cNvGrpSpPr/>
          <p:nvPr/>
        </p:nvGrpSpPr>
        <p:grpSpPr>
          <a:xfrm>
            <a:off x="5465137" y="3274834"/>
            <a:ext cx="323896" cy="303244"/>
            <a:chOff x="5465137" y="3274834"/>
            <a:chExt cx="323896" cy="303244"/>
          </a:xfrm>
        </p:grpSpPr>
        <p:sp>
          <p:nvSpPr>
            <p:cNvPr id="3503" name="Google Shape;3503;p48"/>
            <p:cNvSpPr/>
            <p:nvPr/>
          </p:nvSpPr>
          <p:spPr>
            <a:xfrm>
              <a:off x="5580263" y="3326952"/>
              <a:ext cx="92971" cy="56624"/>
            </a:xfrm>
            <a:custGeom>
              <a:rect b="b" l="l" r="r" t="t"/>
              <a:pathLst>
                <a:path extrusionOk="0" h="754" w="1238">
                  <a:moveTo>
                    <a:pt x="218" y="1"/>
                  </a:moveTo>
                  <a:lnTo>
                    <a:pt x="1" y="753"/>
                  </a:lnTo>
                  <a:lnTo>
                    <a:pt x="1238" y="753"/>
                  </a:lnTo>
                  <a:lnTo>
                    <a:pt x="1028" y="1"/>
                  </a:lnTo>
                  <a:lnTo>
                    <a:pt x="761" y="1"/>
                  </a:lnTo>
                  <a:lnTo>
                    <a:pt x="761" y="363"/>
                  </a:lnTo>
                  <a:lnTo>
                    <a:pt x="486" y="363"/>
                  </a:lnTo>
                  <a:lnTo>
                    <a:pt x="4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4" name="Google Shape;3504;p48"/>
            <p:cNvSpPr/>
            <p:nvPr/>
          </p:nvSpPr>
          <p:spPr>
            <a:xfrm>
              <a:off x="5542263" y="3404153"/>
              <a:ext cx="167392" cy="122334"/>
            </a:xfrm>
            <a:custGeom>
              <a:rect b="b" l="l" r="r" t="t"/>
              <a:pathLst>
                <a:path extrusionOk="0" h="1629" w="2229">
                  <a:moveTo>
                    <a:pt x="449" y="0"/>
                  </a:moveTo>
                  <a:lnTo>
                    <a:pt x="0" y="1628"/>
                  </a:lnTo>
                  <a:lnTo>
                    <a:pt x="992" y="1628"/>
                  </a:lnTo>
                  <a:lnTo>
                    <a:pt x="992" y="1114"/>
                  </a:lnTo>
                  <a:lnTo>
                    <a:pt x="1267" y="1114"/>
                  </a:lnTo>
                  <a:lnTo>
                    <a:pt x="1267" y="1628"/>
                  </a:lnTo>
                  <a:lnTo>
                    <a:pt x="2229" y="1628"/>
                  </a:lnTo>
                  <a:lnTo>
                    <a:pt x="1809" y="0"/>
                  </a:lnTo>
                  <a:lnTo>
                    <a:pt x="1267" y="0"/>
                  </a:lnTo>
                  <a:lnTo>
                    <a:pt x="1267" y="543"/>
                  </a:lnTo>
                  <a:lnTo>
                    <a:pt x="992" y="543"/>
                  </a:lnTo>
                  <a:lnTo>
                    <a:pt x="9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5" name="Google Shape;3505;p48"/>
            <p:cNvSpPr/>
            <p:nvPr/>
          </p:nvSpPr>
          <p:spPr>
            <a:xfrm>
              <a:off x="5465137" y="3274834"/>
              <a:ext cx="323896" cy="303244"/>
            </a:xfrm>
            <a:custGeom>
              <a:rect b="b" l="l" r="r" t="t"/>
              <a:pathLst>
                <a:path extrusionOk="0" h="4038" w="4313">
                  <a:moveTo>
                    <a:pt x="2771" y="420"/>
                  </a:moveTo>
                  <a:lnTo>
                    <a:pt x="3046" y="1447"/>
                  </a:lnTo>
                  <a:lnTo>
                    <a:pt x="3740" y="1447"/>
                  </a:lnTo>
                  <a:lnTo>
                    <a:pt x="3740" y="1961"/>
                  </a:lnTo>
                  <a:lnTo>
                    <a:pt x="3466" y="1961"/>
                  </a:lnTo>
                  <a:lnTo>
                    <a:pt x="3466" y="1722"/>
                  </a:lnTo>
                  <a:lnTo>
                    <a:pt x="3133" y="1722"/>
                  </a:lnTo>
                  <a:lnTo>
                    <a:pt x="3523" y="3285"/>
                  </a:lnTo>
                  <a:lnTo>
                    <a:pt x="3523" y="3618"/>
                  </a:lnTo>
                  <a:lnTo>
                    <a:pt x="752" y="3618"/>
                  </a:lnTo>
                  <a:lnTo>
                    <a:pt x="752" y="3314"/>
                  </a:lnTo>
                  <a:lnTo>
                    <a:pt x="1172" y="1722"/>
                  </a:lnTo>
                  <a:lnTo>
                    <a:pt x="847" y="1722"/>
                  </a:lnTo>
                  <a:lnTo>
                    <a:pt x="847" y="1961"/>
                  </a:lnTo>
                  <a:lnTo>
                    <a:pt x="572" y="1961"/>
                  </a:lnTo>
                  <a:lnTo>
                    <a:pt x="572" y="1447"/>
                  </a:lnTo>
                  <a:lnTo>
                    <a:pt x="1237" y="1447"/>
                  </a:lnTo>
                  <a:lnTo>
                    <a:pt x="1534" y="420"/>
                  </a:lnTo>
                  <a:close/>
                  <a:moveTo>
                    <a:pt x="0" y="0"/>
                  </a:moveTo>
                  <a:lnTo>
                    <a:pt x="0" y="4037"/>
                  </a:lnTo>
                  <a:lnTo>
                    <a:pt x="4312" y="4037"/>
                  </a:lnTo>
                  <a:lnTo>
                    <a:pt x="43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06" name="Google Shape;3506;p48"/>
          <p:cNvGrpSpPr/>
          <p:nvPr/>
        </p:nvGrpSpPr>
        <p:grpSpPr>
          <a:xfrm>
            <a:off x="6182850" y="3274834"/>
            <a:ext cx="321193" cy="303245"/>
            <a:chOff x="6182850" y="3274834"/>
            <a:chExt cx="321193" cy="303245"/>
          </a:xfrm>
        </p:grpSpPr>
        <p:sp>
          <p:nvSpPr>
            <p:cNvPr id="3507" name="Google Shape;3507;p48"/>
            <p:cNvSpPr/>
            <p:nvPr/>
          </p:nvSpPr>
          <p:spPr>
            <a:xfrm>
              <a:off x="6182850" y="3424204"/>
              <a:ext cx="226119" cy="153875"/>
            </a:xfrm>
            <a:custGeom>
              <a:rect b="b" l="l" r="r" t="t"/>
              <a:pathLst>
                <a:path extrusionOk="0" h="2049" w="3011">
                  <a:moveTo>
                    <a:pt x="724" y="1"/>
                  </a:moveTo>
                  <a:lnTo>
                    <a:pt x="724" y="392"/>
                  </a:lnTo>
                  <a:cubicBezTo>
                    <a:pt x="333" y="457"/>
                    <a:pt x="0" y="782"/>
                    <a:pt x="0" y="1209"/>
                  </a:cubicBezTo>
                  <a:cubicBezTo>
                    <a:pt x="0" y="1658"/>
                    <a:pt x="391" y="2048"/>
                    <a:pt x="840" y="2048"/>
                  </a:cubicBezTo>
                  <a:lnTo>
                    <a:pt x="3010" y="2048"/>
                  </a:lnTo>
                  <a:cubicBezTo>
                    <a:pt x="2952" y="1962"/>
                    <a:pt x="2894" y="1868"/>
                    <a:pt x="2800" y="1781"/>
                  </a:cubicBezTo>
                  <a:lnTo>
                    <a:pt x="840" y="1781"/>
                  </a:lnTo>
                  <a:cubicBezTo>
                    <a:pt x="514" y="1781"/>
                    <a:pt x="268" y="1542"/>
                    <a:pt x="268" y="1209"/>
                  </a:cubicBezTo>
                  <a:cubicBezTo>
                    <a:pt x="268" y="934"/>
                    <a:pt x="449" y="724"/>
                    <a:pt x="724" y="667"/>
                  </a:cubicBezTo>
                  <a:lnTo>
                    <a:pt x="724" y="1267"/>
                  </a:lnTo>
                  <a:lnTo>
                    <a:pt x="963" y="1267"/>
                  </a:lnTo>
                  <a:lnTo>
                    <a:pt x="963" y="1506"/>
                  </a:lnTo>
                  <a:lnTo>
                    <a:pt x="1238" y="1506"/>
                  </a:lnTo>
                  <a:lnTo>
                    <a:pt x="1238" y="1267"/>
                  </a:lnTo>
                  <a:lnTo>
                    <a:pt x="1505" y="1267"/>
                  </a:lnTo>
                  <a:lnTo>
                    <a:pt x="1505" y="638"/>
                  </a:lnTo>
                  <a:lnTo>
                    <a:pt x="2562" y="638"/>
                  </a:lnTo>
                  <a:cubicBezTo>
                    <a:pt x="2619" y="544"/>
                    <a:pt x="2685" y="457"/>
                    <a:pt x="2742" y="392"/>
                  </a:cubicBezTo>
                  <a:lnTo>
                    <a:pt x="1505" y="392"/>
                  </a:lnTo>
                  <a:lnTo>
                    <a:pt x="15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8" name="Google Shape;3508;p48"/>
            <p:cNvSpPr/>
            <p:nvPr/>
          </p:nvSpPr>
          <p:spPr>
            <a:xfrm>
              <a:off x="6295872" y="3304198"/>
              <a:ext cx="208170" cy="158681"/>
            </a:xfrm>
            <a:custGeom>
              <a:rect b="b" l="l" r="r" t="t"/>
              <a:pathLst>
                <a:path extrusionOk="0" h="2113" w="2772">
                  <a:moveTo>
                    <a:pt x="1085" y="0"/>
                  </a:moveTo>
                  <a:lnTo>
                    <a:pt x="1085" y="789"/>
                  </a:lnTo>
                  <a:lnTo>
                    <a:pt x="181" y="789"/>
                  </a:lnTo>
                  <a:cubicBezTo>
                    <a:pt x="123" y="875"/>
                    <a:pt x="58" y="970"/>
                    <a:pt x="0" y="1027"/>
                  </a:cubicBezTo>
                  <a:lnTo>
                    <a:pt x="1085" y="1027"/>
                  </a:lnTo>
                  <a:lnTo>
                    <a:pt x="1085" y="1266"/>
                  </a:lnTo>
                  <a:lnTo>
                    <a:pt x="1360" y="1266"/>
                  </a:lnTo>
                  <a:lnTo>
                    <a:pt x="1360" y="1512"/>
                  </a:lnTo>
                  <a:lnTo>
                    <a:pt x="1599" y="1512"/>
                  </a:lnTo>
                  <a:lnTo>
                    <a:pt x="1599" y="1266"/>
                  </a:lnTo>
                  <a:lnTo>
                    <a:pt x="1867" y="1266"/>
                  </a:lnTo>
                  <a:lnTo>
                    <a:pt x="1867" y="1027"/>
                  </a:lnTo>
                  <a:lnTo>
                    <a:pt x="2048" y="1027"/>
                  </a:lnTo>
                  <a:cubicBezTo>
                    <a:pt x="2294" y="1027"/>
                    <a:pt x="2532" y="1237"/>
                    <a:pt x="2532" y="1512"/>
                  </a:cubicBezTo>
                  <a:cubicBezTo>
                    <a:pt x="2532" y="1693"/>
                    <a:pt x="2409" y="1838"/>
                    <a:pt x="2265" y="1932"/>
                  </a:cubicBezTo>
                  <a:cubicBezTo>
                    <a:pt x="2352" y="1990"/>
                    <a:pt x="2409" y="2055"/>
                    <a:pt x="2446" y="2113"/>
                  </a:cubicBezTo>
                  <a:cubicBezTo>
                    <a:pt x="2655" y="1990"/>
                    <a:pt x="2771" y="1751"/>
                    <a:pt x="2771" y="1512"/>
                  </a:cubicBezTo>
                  <a:cubicBezTo>
                    <a:pt x="2771" y="1114"/>
                    <a:pt x="2446" y="789"/>
                    <a:pt x="2048" y="789"/>
                  </a:cubicBezTo>
                  <a:lnTo>
                    <a:pt x="1867" y="789"/>
                  </a:lnTo>
                  <a:lnTo>
                    <a:pt x="18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9" name="Google Shape;3509;p48"/>
            <p:cNvSpPr/>
            <p:nvPr/>
          </p:nvSpPr>
          <p:spPr>
            <a:xfrm>
              <a:off x="6388769" y="3455145"/>
              <a:ext cx="81556" cy="116401"/>
            </a:xfrm>
            <a:custGeom>
              <a:rect b="b" l="l" r="r" t="t"/>
              <a:pathLst>
                <a:path extrusionOk="0" h="1550" w="1086">
                  <a:moveTo>
                    <a:pt x="695" y="407"/>
                  </a:moveTo>
                  <a:lnTo>
                    <a:pt x="695" y="674"/>
                  </a:lnTo>
                  <a:lnTo>
                    <a:pt x="420" y="674"/>
                  </a:lnTo>
                  <a:lnTo>
                    <a:pt x="420" y="407"/>
                  </a:lnTo>
                  <a:close/>
                  <a:moveTo>
                    <a:pt x="548" y="1"/>
                  </a:moveTo>
                  <a:cubicBezTo>
                    <a:pt x="272" y="1"/>
                    <a:pt x="29" y="232"/>
                    <a:pt x="29" y="551"/>
                  </a:cubicBezTo>
                  <a:cubicBezTo>
                    <a:pt x="0" y="855"/>
                    <a:pt x="333" y="1311"/>
                    <a:pt x="543" y="1550"/>
                  </a:cubicBezTo>
                  <a:cubicBezTo>
                    <a:pt x="782" y="1311"/>
                    <a:pt x="1086" y="855"/>
                    <a:pt x="1086" y="551"/>
                  </a:cubicBezTo>
                  <a:cubicBezTo>
                    <a:pt x="1086" y="370"/>
                    <a:pt x="992" y="189"/>
                    <a:pt x="811" y="74"/>
                  </a:cubicBezTo>
                  <a:cubicBezTo>
                    <a:pt x="724" y="24"/>
                    <a:pt x="634" y="1"/>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0" name="Google Shape;3510;p48"/>
            <p:cNvSpPr/>
            <p:nvPr/>
          </p:nvSpPr>
          <p:spPr>
            <a:xfrm>
              <a:off x="6223553" y="3274834"/>
              <a:ext cx="79453" cy="115800"/>
            </a:xfrm>
            <a:custGeom>
              <a:rect b="b" l="l" r="r" t="t"/>
              <a:pathLst>
                <a:path extrusionOk="0" h="1542" w="1058">
                  <a:moveTo>
                    <a:pt x="659" y="391"/>
                  </a:moveTo>
                  <a:lnTo>
                    <a:pt x="659" y="666"/>
                  </a:lnTo>
                  <a:lnTo>
                    <a:pt x="392" y="666"/>
                  </a:lnTo>
                  <a:lnTo>
                    <a:pt x="392" y="391"/>
                  </a:lnTo>
                  <a:close/>
                  <a:moveTo>
                    <a:pt x="544" y="0"/>
                  </a:moveTo>
                  <a:cubicBezTo>
                    <a:pt x="240" y="0"/>
                    <a:pt x="1" y="239"/>
                    <a:pt x="1" y="543"/>
                  </a:cubicBezTo>
                  <a:cubicBezTo>
                    <a:pt x="1" y="847"/>
                    <a:pt x="334" y="1361"/>
                    <a:pt x="544" y="1541"/>
                  </a:cubicBezTo>
                  <a:cubicBezTo>
                    <a:pt x="601" y="1476"/>
                    <a:pt x="753" y="1295"/>
                    <a:pt x="840" y="1180"/>
                  </a:cubicBezTo>
                  <a:cubicBezTo>
                    <a:pt x="992" y="934"/>
                    <a:pt x="1057" y="724"/>
                    <a:pt x="1057" y="543"/>
                  </a:cubicBezTo>
                  <a:cubicBezTo>
                    <a:pt x="1057" y="239"/>
                    <a:pt x="811" y="0"/>
                    <a:pt x="5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11" name="Google Shape;3511;p48"/>
          <p:cNvGrpSpPr/>
          <p:nvPr/>
        </p:nvGrpSpPr>
        <p:grpSpPr>
          <a:xfrm>
            <a:off x="4751705" y="3274834"/>
            <a:ext cx="321718" cy="301068"/>
            <a:chOff x="4751705" y="3274834"/>
            <a:chExt cx="321718" cy="301068"/>
          </a:xfrm>
        </p:grpSpPr>
        <p:sp>
          <p:nvSpPr>
            <p:cNvPr id="3512" name="Google Shape;3512;p48"/>
            <p:cNvSpPr/>
            <p:nvPr/>
          </p:nvSpPr>
          <p:spPr>
            <a:xfrm>
              <a:off x="4799543" y="3499227"/>
              <a:ext cx="38600" cy="76675"/>
            </a:xfrm>
            <a:custGeom>
              <a:rect b="b" l="l" r="r" t="t"/>
              <a:pathLst>
                <a:path extrusionOk="0" h="1021" w="514">
                  <a:moveTo>
                    <a:pt x="0" y="0"/>
                  </a:moveTo>
                  <a:lnTo>
                    <a:pt x="0" y="1021"/>
                  </a:lnTo>
                  <a:lnTo>
                    <a:pt x="514" y="1021"/>
                  </a:lnTo>
                  <a:lnTo>
                    <a:pt x="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3" name="Google Shape;3513;p48"/>
            <p:cNvSpPr/>
            <p:nvPr/>
          </p:nvSpPr>
          <p:spPr>
            <a:xfrm>
              <a:off x="4987513" y="3499227"/>
              <a:ext cx="38675" cy="76675"/>
            </a:xfrm>
            <a:custGeom>
              <a:rect b="b" l="l" r="r" t="t"/>
              <a:pathLst>
                <a:path extrusionOk="0" h="1021" w="515">
                  <a:moveTo>
                    <a:pt x="1" y="0"/>
                  </a:moveTo>
                  <a:lnTo>
                    <a:pt x="1" y="1021"/>
                  </a:lnTo>
                  <a:lnTo>
                    <a:pt x="514" y="1021"/>
                  </a:lnTo>
                  <a:lnTo>
                    <a:pt x="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4" name="Google Shape;3514;p48"/>
            <p:cNvSpPr/>
            <p:nvPr/>
          </p:nvSpPr>
          <p:spPr>
            <a:xfrm>
              <a:off x="4751705" y="3406331"/>
              <a:ext cx="321718" cy="72319"/>
            </a:xfrm>
            <a:custGeom>
              <a:rect b="b" l="l" r="r" t="t"/>
              <a:pathLst>
                <a:path extrusionOk="0" h="963" w="4284">
                  <a:moveTo>
                    <a:pt x="3560" y="478"/>
                  </a:moveTo>
                  <a:lnTo>
                    <a:pt x="3560" y="724"/>
                  </a:lnTo>
                  <a:lnTo>
                    <a:pt x="1809" y="724"/>
                  </a:lnTo>
                  <a:lnTo>
                    <a:pt x="1809" y="478"/>
                  </a:lnTo>
                  <a:close/>
                  <a:moveTo>
                    <a:pt x="4284" y="0"/>
                  </a:moveTo>
                  <a:cubicBezTo>
                    <a:pt x="4019" y="169"/>
                    <a:pt x="3751" y="220"/>
                    <a:pt x="3454" y="220"/>
                  </a:cubicBezTo>
                  <a:cubicBezTo>
                    <a:pt x="3280" y="220"/>
                    <a:pt x="3095" y="202"/>
                    <a:pt x="2895" y="181"/>
                  </a:cubicBezTo>
                  <a:cubicBezTo>
                    <a:pt x="2646" y="161"/>
                    <a:pt x="2370" y="124"/>
                    <a:pt x="2045" y="124"/>
                  </a:cubicBezTo>
                  <a:cubicBezTo>
                    <a:pt x="1898" y="124"/>
                    <a:pt x="1740" y="132"/>
                    <a:pt x="1571" y="152"/>
                  </a:cubicBezTo>
                  <a:cubicBezTo>
                    <a:pt x="970" y="239"/>
                    <a:pt x="181" y="601"/>
                    <a:pt x="1" y="695"/>
                  </a:cubicBezTo>
                  <a:lnTo>
                    <a:pt x="1" y="962"/>
                  </a:lnTo>
                  <a:lnTo>
                    <a:pt x="4284" y="962"/>
                  </a:lnTo>
                  <a:lnTo>
                    <a:pt x="42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5" name="Google Shape;3515;p48"/>
            <p:cNvSpPr/>
            <p:nvPr/>
          </p:nvSpPr>
          <p:spPr>
            <a:xfrm>
              <a:off x="4815313" y="3324774"/>
              <a:ext cx="29363" cy="22379"/>
            </a:xfrm>
            <a:custGeom>
              <a:rect b="b" l="l" r="r" t="t"/>
              <a:pathLst>
                <a:path extrusionOk="0" h="298" w="391">
                  <a:moveTo>
                    <a:pt x="181" y="1"/>
                  </a:moveTo>
                  <a:lnTo>
                    <a:pt x="0" y="211"/>
                  </a:lnTo>
                  <a:lnTo>
                    <a:pt x="0" y="298"/>
                  </a:lnTo>
                  <a:lnTo>
                    <a:pt x="391" y="298"/>
                  </a:lnTo>
                  <a:lnTo>
                    <a:pt x="391" y="211"/>
                  </a:lnTo>
                  <a:lnTo>
                    <a:pt x="18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6" name="Google Shape;3516;p48"/>
            <p:cNvSpPr/>
            <p:nvPr/>
          </p:nvSpPr>
          <p:spPr>
            <a:xfrm>
              <a:off x="4973921" y="3324774"/>
              <a:ext cx="31616" cy="22379"/>
            </a:xfrm>
            <a:custGeom>
              <a:rect b="b" l="l" r="r" t="t"/>
              <a:pathLst>
                <a:path extrusionOk="0" h="298" w="421">
                  <a:moveTo>
                    <a:pt x="210" y="1"/>
                  </a:moveTo>
                  <a:lnTo>
                    <a:pt x="1" y="211"/>
                  </a:lnTo>
                  <a:lnTo>
                    <a:pt x="1" y="298"/>
                  </a:lnTo>
                  <a:lnTo>
                    <a:pt x="420" y="298"/>
                  </a:lnTo>
                  <a:lnTo>
                    <a:pt x="420" y="211"/>
                  </a:lnTo>
                  <a:lnTo>
                    <a:pt x="2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7" name="Google Shape;3517;p48"/>
            <p:cNvSpPr/>
            <p:nvPr/>
          </p:nvSpPr>
          <p:spPr>
            <a:xfrm>
              <a:off x="4751705" y="3309079"/>
              <a:ext cx="321718" cy="128792"/>
            </a:xfrm>
            <a:custGeom>
              <a:rect b="b" l="l" r="r" t="t"/>
              <a:pathLst>
                <a:path extrusionOk="0" h="1715" w="4284">
                  <a:moveTo>
                    <a:pt x="1" y="0"/>
                  </a:moveTo>
                  <a:lnTo>
                    <a:pt x="1" y="1715"/>
                  </a:lnTo>
                  <a:cubicBezTo>
                    <a:pt x="304" y="1563"/>
                    <a:pt x="970" y="1295"/>
                    <a:pt x="1542" y="1201"/>
                  </a:cubicBezTo>
                  <a:cubicBezTo>
                    <a:pt x="1719" y="1183"/>
                    <a:pt x="1882" y="1176"/>
                    <a:pt x="2033" y="1176"/>
                  </a:cubicBezTo>
                  <a:cubicBezTo>
                    <a:pt x="2371" y="1176"/>
                    <a:pt x="2656" y="1210"/>
                    <a:pt x="2931" y="1230"/>
                  </a:cubicBezTo>
                  <a:cubicBezTo>
                    <a:pt x="3124" y="1252"/>
                    <a:pt x="3297" y="1270"/>
                    <a:pt x="3456" y="1270"/>
                  </a:cubicBezTo>
                  <a:cubicBezTo>
                    <a:pt x="3767" y="1270"/>
                    <a:pt x="4025" y="1202"/>
                    <a:pt x="4284" y="962"/>
                  </a:cubicBezTo>
                  <a:lnTo>
                    <a:pt x="4284" y="0"/>
                  </a:lnTo>
                  <a:lnTo>
                    <a:pt x="3292" y="0"/>
                  </a:lnTo>
                  <a:lnTo>
                    <a:pt x="3618" y="326"/>
                  </a:lnTo>
                  <a:lnTo>
                    <a:pt x="3618" y="753"/>
                  </a:lnTo>
                  <a:lnTo>
                    <a:pt x="2714" y="753"/>
                  </a:lnTo>
                  <a:lnTo>
                    <a:pt x="2714" y="326"/>
                  </a:lnTo>
                  <a:lnTo>
                    <a:pt x="3047" y="0"/>
                  </a:lnTo>
                  <a:lnTo>
                    <a:pt x="1151" y="0"/>
                  </a:lnTo>
                  <a:lnTo>
                    <a:pt x="1484" y="326"/>
                  </a:lnTo>
                  <a:lnTo>
                    <a:pt x="1484" y="753"/>
                  </a:lnTo>
                  <a:lnTo>
                    <a:pt x="579" y="753"/>
                  </a:lnTo>
                  <a:lnTo>
                    <a:pt x="579" y="326"/>
                  </a:lnTo>
                  <a:lnTo>
                    <a:pt x="9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8" name="Google Shape;3518;p48"/>
            <p:cNvSpPr/>
            <p:nvPr/>
          </p:nvSpPr>
          <p:spPr>
            <a:xfrm>
              <a:off x="4980454" y="3274834"/>
              <a:ext cx="18549" cy="34320"/>
            </a:xfrm>
            <a:custGeom>
              <a:rect b="b" l="l" r="r" t="t"/>
              <a:pathLst>
                <a:path extrusionOk="0" h="457" w="247">
                  <a:moveTo>
                    <a:pt x="1" y="0"/>
                  </a:moveTo>
                  <a:lnTo>
                    <a:pt x="1" y="456"/>
                  </a:lnTo>
                  <a:lnTo>
                    <a:pt x="246" y="456"/>
                  </a:lnTo>
                  <a:lnTo>
                    <a:pt x="2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9" name="Google Shape;3519;p48"/>
            <p:cNvSpPr/>
            <p:nvPr/>
          </p:nvSpPr>
          <p:spPr>
            <a:xfrm>
              <a:off x="4819594" y="3274834"/>
              <a:ext cx="18549" cy="34320"/>
            </a:xfrm>
            <a:custGeom>
              <a:rect b="b" l="l" r="r" t="t"/>
              <a:pathLst>
                <a:path extrusionOk="0" h="457" w="247">
                  <a:moveTo>
                    <a:pt x="1" y="0"/>
                  </a:moveTo>
                  <a:lnTo>
                    <a:pt x="1" y="456"/>
                  </a:lnTo>
                  <a:lnTo>
                    <a:pt x="247" y="456"/>
                  </a:lnTo>
                  <a:lnTo>
                    <a:pt x="2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520" name="Google Shape;3520;p48"/>
          <p:cNvSpPr/>
          <p:nvPr/>
        </p:nvSpPr>
        <p:spPr>
          <a:xfrm>
            <a:off x="4056823" y="3272656"/>
            <a:ext cx="321718" cy="308125"/>
          </a:xfrm>
          <a:custGeom>
            <a:rect b="b" l="l" r="r" t="t"/>
            <a:pathLst>
              <a:path extrusionOk="0" h="4103" w="4284">
                <a:moveTo>
                  <a:pt x="1389" y="753"/>
                </a:moveTo>
                <a:lnTo>
                  <a:pt x="1903" y="1238"/>
                </a:lnTo>
                <a:lnTo>
                  <a:pt x="1990" y="1028"/>
                </a:lnTo>
                <a:lnTo>
                  <a:pt x="2294" y="1028"/>
                </a:lnTo>
                <a:lnTo>
                  <a:pt x="2503" y="1447"/>
                </a:lnTo>
                <a:lnTo>
                  <a:pt x="2923" y="1447"/>
                </a:lnTo>
                <a:lnTo>
                  <a:pt x="2923" y="753"/>
                </a:lnTo>
                <a:close/>
                <a:moveTo>
                  <a:pt x="3169" y="753"/>
                </a:moveTo>
                <a:lnTo>
                  <a:pt x="3169" y="1447"/>
                </a:lnTo>
                <a:lnTo>
                  <a:pt x="3531" y="1447"/>
                </a:lnTo>
                <a:lnTo>
                  <a:pt x="3531" y="753"/>
                </a:lnTo>
                <a:close/>
                <a:moveTo>
                  <a:pt x="753" y="753"/>
                </a:moveTo>
                <a:lnTo>
                  <a:pt x="753" y="1599"/>
                </a:lnTo>
                <a:lnTo>
                  <a:pt x="1331" y="1028"/>
                </a:lnTo>
                <a:lnTo>
                  <a:pt x="1028" y="753"/>
                </a:lnTo>
                <a:close/>
                <a:moveTo>
                  <a:pt x="2142" y="1295"/>
                </a:moveTo>
                <a:lnTo>
                  <a:pt x="1693" y="2258"/>
                </a:lnTo>
                <a:lnTo>
                  <a:pt x="2142" y="2077"/>
                </a:lnTo>
                <a:lnTo>
                  <a:pt x="2626" y="2258"/>
                </a:lnTo>
                <a:lnTo>
                  <a:pt x="2626" y="2258"/>
                </a:lnTo>
                <a:lnTo>
                  <a:pt x="2142" y="1295"/>
                </a:lnTo>
                <a:close/>
                <a:moveTo>
                  <a:pt x="1512" y="1209"/>
                </a:moveTo>
                <a:lnTo>
                  <a:pt x="753" y="1932"/>
                </a:lnTo>
                <a:lnTo>
                  <a:pt x="753" y="2837"/>
                </a:lnTo>
                <a:lnTo>
                  <a:pt x="3531" y="2837"/>
                </a:lnTo>
                <a:lnTo>
                  <a:pt x="3531" y="1715"/>
                </a:lnTo>
                <a:lnTo>
                  <a:pt x="2626" y="1715"/>
                </a:lnTo>
                <a:lnTo>
                  <a:pt x="3046" y="2591"/>
                </a:lnTo>
                <a:lnTo>
                  <a:pt x="2742" y="2591"/>
                </a:lnTo>
                <a:lnTo>
                  <a:pt x="2142" y="2352"/>
                </a:lnTo>
                <a:lnTo>
                  <a:pt x="1541" y="2591"/>
                </a:lnTo>
                <a:lnTo>
                  <a:pt x="1237" y="2591"/>
                </a:lnTo>
                <a:lnTo>
                  <a:pt x="1780" y="1476"/>
                </a:lnTo>
                <a:lnTo>
                  <a:pt x="1512" y="1209"/>
                </a:lnTo>
                <a:close/>
                <a:moveTo>
                  <a:pt x="3798" y="514"/>
                </a:moveTo>
                <a:lnTo>
                  <a:pt x="3798" y="3075"/>
                </a:lnTo>
                <a:lnTo>
                  <a:pt x="514" y="3075"/>
                </a:lnTo>
                <a:lnTo>
                  <a:pt x="514" y="514"/>
                </a:lnTo>
                <a:close/>
                <a:moveTo>
                  <a:pt x="1570" y="3343"/>
                </a:moveTo>
                <a:lnTo>
                  <a:pt x="1570" y="3589"/>
                </a:lnTo>
                <a:lnTo>
                  <a:pt x="666" y="3589"/>
                </a:lnTo>
                <a:lnTo>
                  <a:pt x="666" y="3343"/>
                </a:lnTo>
                <a:close/>
                <a:moveTo>
                  <a:pt x="3618" y="3343"/>
                </a:moveTo>
                <a:lnTo>
                  <a:pt x="3618" y="3589"/>
                </a:lnTo>
                <a:lnTo>
                  <a:pt x="2713" y="3589"/>
                </a:lnTo>
                <a:lnTo>
                  <a:pt x="2713" y="3343"/>
                </a:lnTo>
                <a:close/>
                <a:moveTo>
                  <a:pt x="0" y="0"/>
                </a:moveTo>
                <a:lnTo>
                  <a:pt x="0" y="4103"/>
                </a:lnTo>
                <a:lnTo>
                  <a:pt x="4283" y="4103"/>
                </a:lnTo>
                <a:lnTo>
                  <a:pt x="4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521" name="Google Shape;3521;p48"/>
          <p:cNvGrpSpPr/>
          <p:nvPr/>
        </p:nvGrpSpPr>
        <p:grpSpPr>
          <a:xfrm>
            <a:off x="3361865" y="3265597"/>
            <a:ext cx="305947" cy="321720"/>
            <a:chOff x="3361865" y="3265597"/>
            <a:chExt cx="305947" cy="321720"/>
          </a:xfrm>
        </p:grpSpPr>
        <p:sp>
          <p:nvSpPr>
            <p:cNvPr id="3522" name="Google Shape;3522;p48"/>
            <p:cNvSpPr/>
            <p:nvPr/>
          </p:nvSpPr>
          <p:spPr>
            <a:xfrm>
              <a:off x="3361865" y="3265597"/>
              <a:ext cx="303244" cy="220111"/>
            </a:xfrm>
            <a:custGeom>
              <a:rect b="b" l="l" r="r" t="t"/>
              <a:pathLst>
                <a:path extrusionOk="0" h="2931" w="4038">
                  <a:moveTo>
                    <a:pt x="782" y="1028"/>
                  </a:moveTo>
                  <a:cubicBezTo>
                    <a:pt x="876" y="1180"/>
                    <a:pt x="1028" y="1332"/>
                    <a:pt x="1209" y="1447"/>
                  </a:cubicBezTo>
                  <a:lnTo>
                    <a:pt x="1209" y="2323"/>
                  </a:lnTo>
                  <a:lnTo>
                    <a:pt x="782" y="2323"/>
                  </a:lnTo>
                  <a:lnTo>
                    <a:pt x="782" y="1028"/>
                  </a:lnTo>
                  <a:close/>
                  <a:moveTo>
                    <a:pt x="1448" y="1570"/>
                  </a:moveTo>
                  <a:cubicBezTo>
                    <a:pt x="1600" y="1628"/>
                    <a:pt x="1752" y="1664"/>
                    <a:pt x="1903" y="1693"/>
                  </a:cubicBezTo>
                  <a:lnTo>
                    <a:pt x="1903" y="2323"/>
                  </a:lnTo>
                  <a:lnTo>
                    <a:pt x="1448" y="2323"/>
                  </a:lnTo>
                  <a:lnTo>
                    <a:pt x="1448" y="1570"/>
                  </a:lnTo>
                  <a:close/>
                  <a:moveTo>
                    <a:pt x="2627" y="1570"/>
                  </a:moveTo>
                  <a:lnTo>
                    <a:pt x="2627" y="2323"/>
                  </a:lnTo>
                  <a:lnTo>
                    <a:pt x="2171" y="2323"/>
                  </a:lnTo>
                  <a:lnTo>
                    <a:pt x="2171" y="1693"/>
                  </a:lnTo>
                  <a:cubicBezTo>
                    <a:pt x="2323" y="1664"/>
                    <a:pt x="2475" y="1628"/>
                    <a:pt x="2627" y="1570"/>
                  </a:cubicBezTo>
                  <a:close/>
                  <a:moveTo>
                    <a:pt x="3285" y="1028"/>
                  </a:moveTo>
                  <a:lnTo>
                    <a:pt x="3285" y="2323"/>
                  </a:lnTo>
                  <a:lnTo>
                    <a:pt x="2866" y="2323"/>
                  </a:lnTo>
                  <a:lnTo>
                    <a:pt x="2866" y="1447"/>
                  </a:lnTo>
                  <a:cubicBezTo>
                    <a:pt x="3047" y="1332"/>
                    <a:pt x="3199" y="1180"/>
                    <a:pt x="3285" y="1028"/>
                  </a:cubicBezTo>
                  <a:close/>
                  <a:moveTo>
                    <a:pt x="1" y="0"/>
                  </a:moveTo>
                  <a:lnTo>
                    <a:pt x="1" y="2931"/>
                  </a:lnTo>
                  <a:lnTo>
                    <a:pt x="782" y="2931"/>
                  </a:lnTo>
                  <a:lnTo>
                    <a:pt x="782" y="2569"/>
                  </a:lnTo>
                  <a:lnTo>
                    <a:pt x="3285" y="2569"/>
                  </a:lnTo>
                  <a:lnTo>
                    <a:pt x="3285" y="2931"/>
                  </a:lnTo>
                  <a:lnTo>
                    <a:pt x="4038" y="2931"/>
                  </a:lnTo>
                  <a:lnTo>
                    <a:pt x="4038" y="0"/>
                  </a:lnTo>
                  <a:lnTo>
                    <a:pt x="3285" y="0"/>
                  </a:lnTo>
                  <a:lnTo>
                    <a:pt x="3285" y="152"/>
                  </a:lnTo>
                  <a:cubicBezTo>
                    <a:pt x="3285" y="847"/>
                    <a:pt x="2743" y="1418"/>
                    <a:pt x="2019" y="1418"/>
                  </a:cubicBezTo>
                  <a:cubicBezTo>
                    <a:pt x="2002" y="1419"/>
                    <a:pt x="1986" y="1419"/>
                    <a:pt x="1969" y="1419"/>
                  </a:cubicBezTo>
                  <a:cubicBezTo>
                    <a:pt x="1299" y="1419"/>
                    <a:pt x="782" y="859"/>
                    <a:pt x="782" y="181"/>
                  </a:cubicBezTo>
                  <a:lnTo>
                    <a:pt x="7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23" name="Google Shape;3523;p48"/>
            <p:cNvSpPr/>
            <p:nvPr/>
          </p:nvSpPr>
          <p:spPr>
            <a:xfrm>
              <a:off x="3361865" y="3507939"/>
              <a:ext cx="305947" cy="79378"/>
            </a:xfrm>
            <a:custGeom>
              <a:rect b="b" l="l" r="r" t="t"/>
              <a:pathLst>
                <a:path extrusionOk="0" h="1057" w="4074">
                  <a:moveTo>
                    <a:pt x="1" y="0"/>
                  </a:moveTo>
                  <a:lnTo>
                    <a:pt x="1" y="1056"/>
                  </a:lnTo>
                  <a:lnTo>
                    <a:pt x="4074" y="1056"/>
                  </a:lnTo>
                  <a:lnTo>
                    <a:pt x="4074" y="0"/>
                  </a:lnTo>
                  <a:lnTo>
                    <a:pt x="3922" y="0"/>
                  </a:lnTo>
                  <a:cubicBezTo>
                    <a:pt x="3676" y="0"/>
                    <a:pt x="3531" y="29"/>
                    <a:pt x="3408" y="94"/>
                  </a:cubicBezTo>
                  <a:cubicBezTo>
                    <a:pt x="3285" y="123"/>
                    <a:pt x="3199" y="152"/>
                    <a:pt x="2989" y="152"/>
                  </a:cubicBezTo>
                  <a:cubicBezTo>
                    <a:pt x="2772" y="152"/>
                    <a:pt x="2685" y="123"/>
                    <a:pt x="2562" y="94"/>
                  </a:cubicBezTo>
                  <a:cubicBezTo>
                    <a:pt x="2446" y="29"/>
                    <a:pt x="2294" y="0"/>
                    <a:pt x="2048" y="0"/>
                  </a:cubicBezTo>
                  <a:cubicBezTo>
                    <a:pt x="1780" y="0"/>
                    <a:pt x="1629" y="29"/>
                    <a:pt x="1506" y="94"/>
                  </a:cubicBezTo>
                  <a:cubicBezTo>
                    <a:pt x="1419" y="123"/>
                    <a:pt x="1296" y="152"/>
                    <a:pt x="1086" y="152"/>
                  </a:cubicBezTo>
                  <a:cubicBezTo>
                    <a:pt x="876" y="152"/>
                    <a:pt x="782" y="123"/>
                    <a:pt x="666" y="94"/>
                  </a:cubicBezTo>
                  <a:cubicBezTo>
                    <a:pt x="543" y="29"/>
                    <a:pt x="391" y="0"/>
                    <a:pt x="1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24" name="Google Shape;3524;p48"/>
          <p:cNvGrpSpPr/>
          <p:nvPr/>
        </p:nvGrpSpPr>
        <p:grpSpPr>
          <a:xfrm>
            <a:off x="2649034" y="3265597"/>
            <a:ext cx="321192" cy="319542"/>
            <a:chOff x="2649034" y="3265597"/>
            <a:chExt cx="321192" cy="319542"/>
          </a:xfrm>
        </p:grpSpPr>
        <p:sp>
          <p:nvSpPr>
            <p:cNvPr id="3525" name="Google Shape;3525;p48"/>
            <p:cNvSpPr/>
            <p:nvPr/>
          </p:nvSpPr>
          <p:spPr>
            <a:xfrm>
              <a:off x="2649034" y="3548642"/>
              <a:ext cx="321192" cy="36497"/>
            </a:xfrm>
            <a:custGeom>
              <a:rect b="b" l="l" r="r" t="t"/>
              <a:pathLst>
                <a:path extrusionOk="0" h="486" w="4277">
                  <a:moveTo>
                    <a:pt x="1" y="1"/>
                  </a:moveTo>
                  <a:lnTo>
                    <a:pt x="1" y="486"/>
                  </a:lnTo>
                  <a:lnTo>
                    <a:pt x="4276" y="486"/>
                  </a:lnTo>
                  <a:lnTo>
                    <a:pt x="42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26" name="Google Shape;3526;p48"/>
            <p:cNvSpPr/>
            <p:nvPr/>
          </p:nvSpPr>
          <p:spPr>
            <a:xfrm>
              <a:off x="2703330" y="3265597"/>
              <a:ext cx="140282" cy="29964"/>
            </a:xfrm>
            <a:custGeom>
              <a:rect b="b" l="l" r="r" t="t"/>
              <a:pathLst>
                <a:path extrusionOk="0" h="399" w="1868">
                  <a:moveTo>
                    <a:pt x="1" y="0"/>
                  </a:moveTo>
                  <a:lnTo>
                    <a:pt x="1" y="398"/>
                  </a:lnTo>
                  <a:lnTo>
                    <a:pt x="1868" y="398"/>
                  </a:lnTo>
                  <a:lnTo>
                    <a:pt x="18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27" name="Google Shape;3527;p48"/>
            <p:cNvSpPr/>
            <p:nvPr/>
          </p:nvSpPr>
          <p:spPr>
            <a:xfrm>
              <a:off x="2703330" y="3313435"/>
              <a:ext cx="140282" cy="33719"/>
            </a:xfrm>
            <a:custGeom>
              <a:rect b="b" l="l" r="r" t="t"/>
              <a:pathLst>
                <a:path extrusionOk="0" h="449" w="1868">
                  <a:moveTo>
                    <a:pt x="1" y="0"/>
                  </a:moveTo>
                  <a:lnTo>
                    <a:pt x="1" y="449"/>
                  </a:lnTo>
                  <a:lnTo>
                    <a:pt x="1868" y="449"/>
                  </a:lnTo>
                  <a:lnTo>
                    <a:pt x="18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28" name="Google Shape;3528;p48"/>
            <p:cNvSpPr/>
            <p:nvPr/>
          </p:nvSpPr>
          <p:spPr>
            <a:xfrm>
              <a:off x="2703330" y="3281893"/>
              <a:ext cx="264719" cy="246770"/>
            </a:xfrm>
            <a:custGeom>
              <a:rect b="b" l="l" r="r" t="t"/>
              <a:pathLst>
                <a:path extrusionOk="0" h="3286" w="3525">
                  <a:moveTo>
                    <a:pt x="1144" y="1411"/>
                  </a:moveTo>
                  <a:lnTo>
                    <a:pt x="1354" y="1563"/>
                  </a:lnTo>
                  <a:lnTo>
                    <a:pt x="963" y="2077"/>
                  </a:lnTo>
                  <a:lnTo>
                    <a:pt x="1448" y="2077"/>
                  </a:lnTo>
                  <a:lnTo>
                    <a:pt x="753" y="3010"/>
                  </a:lnTo>
                  <a:lnTo>
                    <a:pt x="544" y="2858"/>
                  </a:lnTo>
                  <a:lnTo>
                    <a:pt x="934" y="2352"/>
                  </a:lnTo>
                  <a:lnTo>
                    <a:pt x="450" y="2352"/>
                  </a:lnTo>
                  <a:lnTo>
                    <a:pt x="1144" y="1411"/>
                  </a:lnTo>
                  <a:close/>
                  <a:moveTo>
                    <a:pt x="2468" y="0"/>
                  </a:moveTo>
                  <a:lnTo>
                    <a:pt x="2468" y="391"/>
                  </a:lnTo>
                  <a:lnTo>
                    <a:pt x="2258" y="391"/>
                  </a:lnTo>
                  <a:lnTo>
                    <a:pt x="2258" y="840"/>
                  </a:lnTo>
                  <a:cubicBezTo>
                    <a:pt x="2258" y="1144"/>
                    <a:pt x="2468" y="1382"/>
                    <a:pt x="2743" y="1447"/>
                  </a:cubicBezTo>
                  <a:lnTo>
                    <a:pt x="2743" y="2352"/>
                  </a:lnTo>
                  <a:cubicBezTo>
                    <a:pt x="2743" y="2591"/>
                    <a:pt x="2562" y="2800"/>
                    <a:pt x="2316" y="2800"/>
                  </a:cubicBezTo>
                  <a:cubicBezTo>
                    <a:pt x="2077" y="2800"/>
                    <a:pt x="1868" y="2619"/>
                    <a:pt x="1868" y="2381"/>
                  </a:cubicBezTo>
                  <a:lnTo>
                    <a:pt x="1868" y="1115"/>
                  </a:lnTo>
                  <a:lnTo>
                    <a:pt x="1" y="1115"/>
                  </a:lnTo>
                  <a:lnTo>
                    <a:pt x="1" y="3285"/>
                  </a:lnTo>
                  <a:lnTo>
                    <a:pt x="1868" y="3285"/>
                  </a:lnTo>
                  <a:lnTo>
                    <a:pt x="1868" y="2923"/>
                  </a:lnTo>
                  <a:cubicBezTo>
                    <a:pt x="1995" y="3021"/>
                    <a:pt x="2143" y="3082"/>
                    <a:pt x="2312" y="3082"/>
                  </a:cubicBezTo>
                  <a:cubicBezTo>
                    <a:pt x="2344" y="3082"/>
                    <a:pt x="2377" y="3080"/>
                    <a:pt x="2410" y="3075"/>
                  </a:cubicBezTo>
                  <a:cubicBezTo>
                    <a:pt x="2743" y="3010"/>
                    <a:pt x="3011" y="2677"/>
                    <a:pt x="3011" y="2352"/>
                  </a:cubicBezTo>
                  <a:lnTo>
                    <a:pt x="3011" y="1447"/>
                  </a:lnTo>
                  <a:cubicBezTo>
                    <a:pt x="3286" y="1382"/>
                    <a:pt x="3524" y="1144"/>
                    <a:pt x="3524" y="840"/>
                  </a:cubicBezTo>
                  <a:lnTo>
                    <a:pt x="3524" y="391"/>
                  </a:lnTo>
                  <a:lnTo>
                    <a:pt x="3286" y="391"/>
                  </a:lnTo>
                  <a:lnTo>
                    <a:pt x="3286" y="0"/>
                  </a:lnTo>
                  <a:lnTo>
                    <a:pt x="3011" y="0"/>
                  </a:lnTo>
                  <a:lnTo>
                    <a:pt x="3011" y="391"/>
                  </a:lnTo>
                  <a:lnTo>
                    <a:pt x="2743" y="391"/>
                  </a:lnTo>
                  <a:lnTo>
                    <a:pt x="27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29" name="Google Shape;3529;p48"/>
          <p:cNvGrpSpPr/>
          <p:nvPr/>
        </p:nvGrpSpPr>
        <p:grpSpPr>
          <a:xfrm>
            <a:off x="1937855" y="3265597"/>
            <a:ext cx="321718" cy="321718"/>
            <a:chOff x="1937855" y="3265597"/>
            <a:chExt cx="321718" cy="321718"/>
          </a:xfrm>
        </p:grpSpPr>
        <p:sp>
          <p:nvSpPr>
            <p:cNvPr id="3530" name="Google Shape;3530;p48"/>
            <p:cNvSpPr/>
            <p:nvPr/>
          </p:nvSpPr>
          <p:spPr>
            <a:xfrm>
              <a:off x="1937855" y="3265597"/>
              <a:ext cx="321718" cy="321718"/>
            </a:xfrm>
            <a:custGeom>
              <a:rect b="b" l="l" r="r" t="t"/>
              <a:pathLst>
                <a:path extrusionOk="0" h="4284" w="4284">
                  <a:moveTo>
                    <a:pt x="2142" y="485"/>
                  </a:moveTo>
                  <a:cubicBezTo>
                    <a:pt x="3046" y="485"/>
                    <a:pt x="3798" y="1238"/>
                    <a:pt x="3798" y="2142"/>
                  </a:cubicBezTo>
                  <a:cubicBezTo>
                    <a:pt x="3798" y="3046"/>
                    <a:pt x="3046" y="3799"/>
                    <a:pt x="2142" y="3799"/>
                  </a:cubicBezTo>
                  <a:cubicBezTo>
                    <a:pt x="1237" y="3799"/>
                    <a:pt x="485" y="3046"/>
                    <a:pt x="485" y="2142"/>
                  </a:cubicBezTo>
                  <a:cubicBezTo>
                    <a:pt x="485" y="1238"/>
                    <a:pt x="1237" y="485"/>
                    <a:pt x="2142" y="485"/>
                  </a:cubicBezTo>
                  <a:close/>
                  <a:moveTo>
                    <a:pt x="2142" y="0"/>
                  </a:moveTo>
                  <a:cubicBezTo>
                    <a:pt x="1570" y="0"/>
                    <a:pt x="1027" y="217"/>
                    <a:pt x="637" y="608"/>
                  </a:cubicBezTo>
                  <a:cubicBezTo>
                    <a:pt x="210" y="1028"/>
                    <a:pt x="0" y="1570"/>
                    <a:pt x="0" y="2142"/>
                  </a:cubicBezTo>
                  <a:cubicBezTo>
                    <a:pt x="0" y="2713"/>
                    <a:pt x="210" y="3256"/>
                    <a:pt x="637" y="3654"/>
                  </a:cubicBezTo>
                  <a:cubicBezTo>
                    <a:pt x="1027" y="4074"/>
                    <a:pt x="1570" y="4283"/>
                    <a:pt x="2142" y="4283"/>
                  </a:cubicBezTo>
                  <a:cubicBezTo>
                    <a:pt x="2713" y="4283"/>
                    <a:pt x="3256" y="4074"/>
                    <a:pt x="3683" y="3654"/>
                  </a:cubicBezTo>
                  <a:cubicBezTo>
                    <a:pt x="4073" y="3256"/>
                    <a:pt x="4283" y="2713"/>
                    <a:pt x="4283" y="2142"/>
                  </a:cubicBezTo>
                  <a:cubicBezTo>
                    <a:pt x="4283" y="1570"/>
                    <a:pt x="4073" y="1028"/>
                    <a:pt x="3683" y="608"/>
                  </a:cubicBezTo>
                  <a:cubicBezTo>
                    <a:pt x="3256" y="217"/>
                    <a:pt x="2713" y="0"/>
                    <a:pt x="21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31" name="Google Shape;3531;p48"/>
            <p:cNvSpPr/>
            <p:nvPr/>
          </p:nvSpPr>
          <p:spPr>
            <a:xfrm>
              <a:off x="2071454" y="3462805"/>
              <a:ext cx="56624" cy="68564"/>
            </a:xfrm>
            <a:custGeom>
              <a:rect b="b" l="l" r="r" t="t"/>
              <a:pathLst>
                <a:path extrusionOk="0" h="913" w="754">
                  <a:moveTo>
                    <a:pt x="1" y="1"/>
                  </a:moveTo>
                  <a:lnTo>
                    <a:pt x="1" y="847"/>
                  </a:lnTo>
                  <a:cubicBezTo>
                    <a:pt x="120" y="891"/>
                    <a:pt x="249" y="912"/>
                    <a:pt x="377" y="912"/>
                  </a:cubicBezTo>
                  <a:cubicBezTo>
                    <a:pt x="505" y="912"/>
                    <a:pt x="634" y="891"/>
                    <a:pt x="753" y="847"/>
                  </a:cubicBezTo>
                  <a:lnTo>
                    <a:pt x="753" y="1"/>
                  </a:lnTo>
                  <a:cubicBezTo>
                    <a:pt x="666" y="59"/>
                    <a:pt x="572" y="124"/>
                    <a:pt x="486" y="124"/>
                  </a:cubicBezTo>
                  <a:cubicBezTo>
                    <a:pt x="450" y="130"/>
                    <a:pt x="412" y="134"/>
                    <a:pt x="372" y="134"/>
                  </a:cubicBezTo>
                  <a:cubicBezTo>
                    <a:pt x="241" y="134"/>
                    <a:pt x="95" y="9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32" name="Google Shape;3532;p48"/>
            <p:cNvSpPr/>
            <p:nvPr/>
          </p:nvSpPr>
          <p:spPr>
            <a:xfrm>
              <a:off x="2137240" y="3397094"/>
              <a:ext cx="67963" cy="56548"/>
            </a:xfrm>
            <a:custGeom>
              <a:rect b="b" l="l" r="r" t="t"/>
              <a:pathLst>
                <a:path extrusionOk="0" h="753" w="905">
                  <a:moveTo>
                    <a:pt x="0" y="0"/>
                  </a:moveTo>
                  <a:cubicBezTo>
                    <a:pt x="152" y="210"/>
                    <a:pt x="152" y="543"/>
                    <a:pt x="0" y="753"/>
                  </a:cubicBezTo>
                  <a:lnTo>
                    <a:pt x="847" y="753"/>
                  </a:lnTo>
                  <a:cubicBezTo>
                    <a:pt x="876" y="601"/>
                    <a:pt x="905" y="420"/>
                    <a:pt x="876" y="275"/>
                  </a:cubicBezTo>
                  <a:cubicBezTo>
                    <a:pt x="876" y="181"/>
                    <a:pt x="876" y="94"/>
                    <a:pt x="8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33" name="Google Shape;3533;p48"/>
            <p:cNvSpPr/>
            <p:nvPr/>
          </p:nvSpPr>
          <p:spPr>
            <a:xfrm>
              <a:off x="1992151" y="3397094"/>
              <a:ext cx="70141" cy="56548"/>
            </a:xfrm>
            <a:custGeom>
              <a:rect b="b" l="l" r="r" t="t"/>
              <a:pathLst>
                <a:path extrusionOk="0" h="753" w="934">
                  <a:moveTo>
                    <a:pt x="95" y="0"/>
                  </a:moveTo>
                  <a:cubicBezTo>
                    <a:pt x="0" y="239"/>
                    <a:pt x="0" y="514"/>
                    <a:pt x="95" y="753"/>
                  </a:cubicBezTo>
                  <a:lnTo>
                    <a:pt x="934" y="753"/>
                  </a:lnTo>
                  <a:cubicBezTo>
                    <a:pt x="789" y="572"/>
                    <a:pt x="753" y="333"/>
                    <a:pt x="847" y="123"/>
                  </a:cubicBezTo>
                  <a:cubicBezTo>
                    <a:pt x="876" y="94"/>
                    <a:pt x="905" y="58"/>
                    <a:pt x="9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34" name="Google Shape;3534;p48"/>
            <p:cNvSpPr/>
            <p:nvPr/>
          </p:nvSpPr>
          <p:spPr>
            <a:xfrm>
              <a:off x="2062217" y="3397094"/>
              <a:ext cx="72920" cy="57374"/>
            </a:xfrm>
            <a:custGeom>
              <a:rect b="b" l="l" r="r" t="t"/>
              <a:pathLst>
                <a:path extrusionOk="0" h="764" w="971">
                  <a:moveTo>
                    <a:pt x="609" y="275"/>
                  </a:moveTo>
                  <a:lnTo>
                    <a:pt x="609" y="514"/>
                  </a:lnTo>
                  <a:lnTo>
                    <a:pt x="363" y="514"/>
                  </a:lnTo>
                  <a:lnTo>
                    <a:pt x="363" y="275"/>
                  </a:lnTo>
                  <a:close/>
                  <a:moveTo>
                    <a:pt x="486" y="0"/>
                  </a:moveTo>
                  <a:cubicBezTo>
                    <a:pt x="182" y="0"/>
                    <a:pt x="1" y="362"/>
                    <a:pt x="182" y="601"/>
                  </a:cubicBezTo>
                  <a:cubicBezTo>
                    <a:pt x="258" y="709"/>
                    <a:pt x="372" y="764"/>
                    <a:pt x="486" y="764"/>
                  </a:cubicBezTo>
                  <a:cubicBezTo>
                    <a:pt x="599" y="764"/>
                    <a:pt x="713" y="709"/>
                    <a:pt x="789" y="601"/>
                  </a:cubicBezTo>
                  <a:cubicBezTo>
                    <a:pt x="970" y="362"/>
                    <a:pt x="818"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35" name="Google Shape;3535;p48"/>
          <p:cNvGrpSpPr/>
          <p:nvPr/>
        </p:nvGrpSpPr>
        <p:grpSpPr>
          <a:xfrm>
            <a:off x="1258668" y="2770100"/>
            <a:ext cx="296710" cy="323898"/>
            <a:chOff x="1258668" y="2770100"/>
            <a:chExt cx="296710" cy="323898"/>
          </a:xfrm>
        </p:grpSpPr>
        <p:sp>
          <p:nvSpPr>
            <p:cNvPr id="3536" name="Google Shape;3536;p48"/>
            <p:cNvSpPr/>
            <p:nvPr/>
          </p:nvSpPr>
          <p:spPr>
            <a:xfrm>
              <a:off x="1258668" y="2770100"/>
              <a:ext cx="296710" cy="255932"/>
            </a:xfrm>
            <a:custGeom>
              <a:rect b="b" l="l" r="r" t="t"/>
              <a:pathLst>
                <a:path extrusionOk="0" h="3408" w="3951">
                  <a:moveTo>
                    <a:pt x="2113" y="1172"/>
                  </a:moveTo>
                  <a:lnTo>
                    <a:pt x="2113" y="2409"/>
                  </a:lnTo>
                  <a:lnTo>
                    <a:pt x="1838" y="2409"/>
                  </a:lnTo>
                  <a:lnTo>
                    <a:pt x="1838" y="1172"/>
                  </a:lnTo>
                  <a:close/>
                  <a:moveTo>
                    <a:pt x="2113" y="2655"/>
                  </a:moveTo>
                  <a:lnTo>
                    <a:pt x="2113" y="2894"/>
                  </a:lnTo>
                  <a:lnTo>
                    <a:pt x="1838" y="2894"/>
                  </a:lnTo>
                  <a:lnTo>
                    <a:pt x="1838" y="2655"/>
                  </a:lnTo>
                  <a:close/>
                  <a:moveTo>
                    <a:pt x="1990" y="0"/>
                  </a:moveTo>
                  <a:lnTo>
                    <a:pt x="0" y="3408"/>
                  </a:lnTo>
                  <a:lnTo>
                    <a:pt x="3951" y="3408"/>
                  </a:lnTo>
                  <a:lnTo>
                    <a:pt x="19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37" name="Google Shape;3537;p48"/>
            <p:cNvSpPr/>
            <p:nvPr/>
          </p:nvSpPr>
          <p:spPr>
            <a:xfrm>
              <a:off x="1365157" y="3046085"/>
              <a:ext cx="83734" cy="47912"/>
            </a:xfrm>
            <a:custGeom>
              <a:rect b="b" l="l" r="r" t="t"/>
              <a:pathLst>
                <a:path extrusionOk="0" h="638" w="1115">
                  <a:moveTo>
                    <a:pt x="0" y="0"/>
                  </a:moveTo>
                  <a:lnTo>
                    <a:pt x="0" y="246"/>
                  </a:lnTo>
                  <a:lnTo>
                    <a:pt x="420" y="246"/>
                  </a:lnTo>
                  <a:lnTo>
                    <a:pt x="420" y="637"/>
                  </a:lnTo>
                  <a:lnTo>
                    <a:pt x="695" y="637"/>
                  </a:lnTo>
                  <a:lnTo>
                    <a:pt x="695" y="246"/>
                  </a:lnTo>
                  <a:lnTo>
                    <a:pt x="1115" y="246"/>
                  </a:lnTo>
                  <a:lnTo>
                    <a:pt x="11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38" name="Google Shape;3538;p48"/>
          <p:cNvGrpSpPr/>
          <p:nvPr/>
        </p:nvGrpSpPr>
        <p:grpSpPr>
          <a:xfrm>
            <a:off x="7581927" y="2779337"/>
            <a:ext cx="323896" cy="305424"/>
            <a:chOff x="7581927" y="2779337"/>
            <a:chExt cx="323896" cy="305424"/>
          </a:xfrm>
        </p:grpSpPr>
        <p:sp>
          <p:nvSpPr>
            <p:cNvPr id="3539" name="Google Shape;3539;p48"/>
            <p:cNvSpPr/>
            <p:nvPr/>
          </p:nvSpPr>
          <p:spPr>
            <a:xfrm>
              <a:off x="7640579" y="2951011"/>
              <a:ext cx="205992" cy="59252"/>
            </a:xfrm>
            <a:custGeom>
              <a:rect b="b" l="l" r="r" t="t"/>
              <a:pathLst>
                <a:path extrusionOk="0" h="789" w="2743">
                  <a:moveTo>
                    <a:pt x="239" y="0"/>
                  </a:moveTo>
                  <a:lnTo>
                    <a:pt x="1" y="789"/>
                  </a:lnTo>
                  <a:lnTo>
                    <a:pt x="2743" y="789"/>
                  </a:lnTo>
                  <a:lnTo>
                    <a:pt x="25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0" name="Google Shape;3540;p48"/>
            <p:cNvSpPr/>
            <p:nvPr/>
          </p:nvSpPr>
          <p:spPr>
            <a:xfrm>
              <a:off x="7663409" y="2858115"/>
              <a:ext cx="158155" cy="75022"/>
            </a:xfrm>
            <a:custGeom>
              <a:rect b="b" l="l" r="r" t="t"/>
              <a:pathLst>
                <a:path extrusionOk="0" h="999" w="2106">
                  <a:moveTo>
                    <a:pt x="297" y="0"/>
                  </a:moveTo>
                  <a:lnTo>
                    <a:pt x="0" y="999"/>
                  </a:lnTo>
                  <a:lnTo>
                    <a:pt x="2106" y="999"/>
                  </a:lnTo>
                  <a:lnTo>
                    <a:pt x="18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1" name="Google Shape;3541;p48"/>
            <p:cNvSpPr/>
            <p:nvPr/>
          </p:nvSpPr>
          <p:spPr>
            <a:xfrm>
              <a:off x="7690594" y="2779337"/>
              <a:ext cx="103860" cy="58726"/>
            </a:xfrm>
            <a:custGeom>
              <a:rect b="b" l="l" r="r" t="t"/>
              <a:pathLst>
                <a:path extrusionOk="0" h="782" w="1383">
                  <a:moveTo>
                    <a:pt x="239" y="0"/>
                  </a:moveTo>
                  <a:lnTo>
                    <a:pt x="0" y="782"/>
                  </a:lnTo>
                  <a:lnTo>
                    <a:pt x="1382" y="782"/>
                  </a:lnTo>
                  <a:lnTo>
                    <a:pt x="11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2" name="Google Shape;3542;p48"/>
            <p:cNvSpPr/>
            <p:nvPr/>
          </p:nvSpPr>
          <p:spPr>
            <a:xfrm>
              <a:off x="7581927" y="3030315"/>
              <a:ext cx="323896" cy="54446"/>
            </a:xfrm>
            <a:custGeom>
              <a:rect b="b" l="l" r="r" t="t"/>
              <a:pathLst>
                <a:path extrusionOk="0" h="725" w="4313">
                  <a:moveTo>
                    <a:pt x="181" y="1"/>
                  </a:moveTo>
                  <a:lnTo>
                    <a:pt x="0" y="724"/>
                  </a:lnTo>
                  <a:lnTo>
                    <a:pt x="4312" y="724"/>
                  </a:lnTo>
                  <a:lnTo>
                    <a:pt x="413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43" name="Google Shape;3543;p48"/>
          <p:cNvGrpSpPr/>
          <p:nvPr/>
        </p:nvGrpSpPr>
        <p:grpSpPr>
          <a:xfrm>
            <a:off x="6886969" y="2770100"/>
            <a:ext cx="255482" cy="323898"/>
            <a:chOff x="6886969" y="2770100"/>
            <a:chExt cx="255482" cy="323898"/>
          </a:xfrm>
        </p:grpSpPr>
        <p:sp>
          <p:nvSpPr>
            <p:cNvPr id="3544" name="Google Shape;3544;p48"/>
            <p:cNvSpPr/>
            <p:nvPr/>
          </p:nvSpPr>
          <p:spPr>
            <a:xfrm>
              <a:off x="6972807" y="3046085"/>
              <a:ext cx="81631" cy="47912"/>
            </a:xfrm>
            <a:custGeom>
              <a:rect b="b" l="l" r="r" t="t"/>
              <a:pathLst>
                <a:path extrusionOk="0" h="638" w="1087">
                  <a:moveTo>
                    <a:pt x="1" y="0"/>
                  </a:moveTo>
                  <a:lnTo>
                    <a:pt x="1" y="246"/>
                  </a:lnTo>
                  <a:lnTo>
                    <a:pt x="421" y="246"/>
                  </a:lnTo>
                  <a:lnTo>
                    <a:pt x="421" y="637"/>
                  </a:lnTo>
                  <a:lnTo>
                    <a:pt x="667" y="637"/>
                  </a:lnTo>
                  <a:lnTo>
                    <a:pt x="667" y="246"/>
                  </a:lnTo>
                  <a:lnTo>
                    <a:pt x="1086" y="246"/>
                  </a:lnTo>
                  <a:lnTo>
                    <a:pt x="10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5" name="Google Shape;3545;p48"/>
            <p:cNvSpPr/>
            <p:nvPr/>
          </p:nvSpPr>
          <p:spPr>
            <a:xfrm>
              <a:off x="6886969" y="2770100"/>
              <a:ext cx="255482" cy="255932"/>
            </a:xfrm>
            <a:custGeom>
              <a:rect b="b" l="l" r="r" t="t"/>
              <a:pathLst>
                <a:path extrusionOk="0" h="3408" w="3402">
                  <a:moveTo>
                    <a:pt x="2714" y="1027"/>
                  </a:moveTo>
                  <a:lnTo>
                    <a:pt x="2714" y="1266"/>
                  </a:lnTo>
                  <a:lnTo>
                    <a:pt x="601" y="1266"/>
                  </a:lnTo>
                  <a:lnTo>
                    <a:pt x="601" y="1027"/>
                  </a:lnTo>
                  <a:close/>
                  <a:moveTo>
                    <a:pt x="2714" y="2142"/>
                  </a:moveTo>
                  <a:lnTo>
                    <a:pt x="2714" y="2409"/>
                  </a:lnTo>
                  <a:lnTo>
                    <a:pt x="601" y="2409"/>
                  </a:lnTo>
                  <a:lnTo>
                    <a:pt x="601" y="2142"/>
                  </a:lnTo>
                  <a:close/>
                  <a:moveTo>
                    <a:pt x="992" y="0"/>
                  </a:moveTo>
                  <a:lnTo>
                    <a:pt x="1" y="991"/>
                  </a:lnTo>
                  <a:lnTo>
                    <a:pt x="1" y="2409"/>
                  </a:lnTo>
                  <a:lnTo>
                    <a:pt x="992" y="3408"/>
                  </a:lnTo>
                  <a:lnTo>
                    <a:pt x="2410" y="3408"/>
                  </a:lnTo>
                  <a:lnTo>
                    <a:pt x="3401" y="2409"/>
                  </a:lnTo>
                  <a:lnTo>
                    <a:pt x="3401" y="991"/>
                  </a:lnTo>
                  <a:lnTo>
                    <a:pt x="24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46" name="Google Shape;3546;p48"/>
          <p:cNvGrpSpPr/>
          <p:nvPr/>
        </p:nvGrpSpPr>
        <p:grpSpPr>
          <a:xfrm>
            <a:off x="5476477" y="2770100"/>
            <a:ext cx="301141" cy="323898"/>
            <a:chOff x="5476477" y="2770100"/>
            <a:chExt cx="301141" cy="323898"/>
          </a:xfrm>
        </p:grpSpPr>
        <p:sp>
          <p:nvSpPr>
            <p:cNvPr id="3547" name="Google Shape;3547;p48"/>
            <p:cNvSpPr/>
            <p:nvPr/>
          </p:nvSpPr>
          <p:spPr>
            <a:xfrm>
              <a:off x="5603092" y="2953189"/>
              <a:ext cx="47912" cy="79378"/>
            </a:xfrm>
            <a:custGeom>
              <a:rect b="b" l="l" r="r" t="t"/>
              <a:pathLst>
                <a:path extrusionOk="0" h="1057" w="638">
                  <a:moveTo>
                    <a:pt x="1" y="0"/>
                  </a:moveTo>
                  <a:lnTo>
                    <a:pt x="1" y="1057"/>
                  </a:lnTo>
                  <a:lnTo>
                    <a:pt x="637" y="1057"/>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8" name="Google Shape;3548;p48"/>
            <p:cNvSpPr/>
            <p:nvPr/>
          </p:nvSpPr>
          <p:spPr>
            <a:xfrm>
              <a:off x="5498781" y="2894462"/>
              <a:ext cx="256007" cy="138104"/>
            </a:xfrm>
            <a:custGeom>
              <a:rect b="b" l="l" r="r" t="t"/>
              <a:pathLst>
                <a:path extrusionOk="0" h="1839" w="3409">
                  <a:moveTo>
                    <a:pt x="847" y="1180"/>
                  </a:moveTo>
                  <a:lnTo>
                    <a:pt x="847" y="1448"/>
                  </a:lnTo>
                  <a:lnTo>
                    <a:pt x="579" y="1448"/>
                  </a:lnTo>
                  <a:lnTo>
                    <a:pt x="579" y="1180"/>
                  </a:lnTo>
                  <a:close/>
                  <a:moveTo>
                    <a:pt x="2837" y="1180"/>
                  </a:moveTo>
                  <a:lnTo>
                    <a:pt x="2837" y="1448"/>
                  </a:lnTo>
                  <a:lnTo>
                    <a:pt x="2569" y="1448"/>
                  </a:lnTo>
                  <a:lnTo>
                    <a:pt x="2569" y="1180"/>
                  </a:lnTo>
                  <a:close/>
                  <a:moveTo>
                    <a:pt x="399" y="1"/>
                  </a:moveTo>
                  <a:lnTo>
                    <a:pt x="399" y="515"/>
                  </a:lnTo>
                  <a:lnTo>
                    <a:pt x="1" y="515"/>
                  </a:lnTo>
                  <a:lnTo>
                    <a:pt x="37" y="1839"/>
                  </a:lnTo>
                  <a:lnTo>
                    <a:pt x="1122" y="1839"/>
                  </a:lnTo>
                  <a:lnTo>
                    <a:pt x="1122" y="544"/>
                  </a:lnTo>
                  <a:lnTo>
                    <a:pt x="2294" y="544"/>
                  </a:lnTo>
                  <a:lnTo>
                    <a:pt x="2294" y="1839"/>
                  </a:lnTo>
                  <a:lnTo>
                    <a:pt x="3379" y="1839"/>
                  </a:lnTo>
                  <a:lnTo>
                    <a:pt x="3408" y="515"/>
                  </a:lnTo>
                  <a:lnTo>
                    <a:pt x="3018" y="515"/>
                  </a:lnTo>
                  <a:lnTo>
                    <a:pt x="30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9" name="Google Shape;3549;p48"/>
            <p:cNvSpPr/>
            <p:nvPr/>
          </p:nvSpPr>
          <p:spPr>
            <a:xfrm>
              <a:off x="5528670" y="2824396"/>
              <a:ext cx="88089" cy="50090"/>
            </a:xfrm>
            <a:custGeom>
              <a:rect b="b" l="l" r="r" t="t"/>
              <a:pathLst>
                <a:path extrusionOk="0" h="667" w="1173">
                  <a:moveTo>
                    <a:pt x="1" y="1"/>
                  </a:moveTo>
                  <a:lnTo>
                    <a:pt x="1" y="666"/>
                  </a:lnTo>
                  <a:lnTo>
                    <a:pt x="1173" y="666"/>
                  </a:lnTo>
                  <a:lnTo>
                    <a:pt x="11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0" name="Google Shape;3550;p48"/>
            <p:cNvSpPr/>
            <p:nvPr/>
          </p:nvSpPr>
          <p:spPr>
            <a:xfrm>
              <a:off x="5637337" y="2824396"/>
              <a:ext cx="88089" cy="50090"/>
            </a:xfrm>
            <a:custGeom>
              <a:rect b="b" l="l" r="r" t="t"/>
              <a:pathLst>
                <a:path extrusionOk="0" h="667" w="1173">
                  <a:moveTo>
                    <a:pt x="1" y="1"/>
                  </a:moveTo>
                  <a:lnTo>
                    <a:pt x="1" y="666"/>
                  </a:lnTo>
                  <a:lnTo>
                    <a:pt x="1173" y="666"/>
                  </a:lnTo>
                  <a:lnTo>
                    <a:pt x="11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1" name="Google Shape;3551;p48"/>
            <p:cNvSpPr/>
            <p:nvPr/>
          </p:nvSpPr>
          <p:spPr>
            <a:xfrm>
              <a:off x="5519433" y="3050967"/>
              <a:ext cx="63608" cy="43031"/>
            </a:xfrm>
            <a:custGeom>
              <a:rect b="b" l="l" r="r" t="t"/>
              <a:pathLst>
                <a:path extrusionOk="0" h="573" w="847">
                  <a:moveTo>
                    <a:pt x="1" y="1"/>
                  </a:moveTo>
                  <a:lnTo>
                    <a:pt x="1" y="572"/>
                  </a:lnTo>
                  <a:lnTo>
                    <a:pt x="847" y="572"/>
                  </a:lnTo>
                  <a:lnTo>
                    <a:pt x="8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2" name="Google Shape;3552;p48"/>
            <p:cNvSpPr/>
            <p:nvPr/>
          </p:nvSpPr>
          <p:spPr>
            <a:xfrm>
              <a:off x="5671056" y="3050967"/>
              <a:ext cx="63608" cy="43031"/>
            </a:xfrm>
            <a:custGeom>
              <a:rect b="b" l="l" r="r" t="t"/>
              <a:pathLst>
                <a:path extrusionOk="0" h="573" w="847">
                  <a:moveTo>
                    <a:pt x="0" y="1"/>
                  </a:moveTo>
                  <a:lnTo>
                    <a:pt x="0" y="572"/>
                  </a:lnTo>
                  <a:lnTo>
                    <a:pt x="847" y="572"/>
                  </a:lnTo>
                  <a:lnTo>
                    <a:pt x="8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3" name="Google Shape;3553;p48"/>
            <p:cNvSpPr/>
            <p:nvPr/>
          </p:nvSpPr>
          <p:spPr>
            <a:xfrm>
              <a:off x="5476477" y="2770100"/>
              <a:ext cx="301141" cy="70141"/>
            </a:xfrm>
            <a:custGeom>
              <a:rect b="b" l="l" r="r" t="t"/>
              <a:pathLst>
                <a:path extrusionOk="0" h="934" w="4010">
                  <a:moveTo>
                    <a:pt x="1" y="0"/>
                  </a:moveTo>
                  <a:lnTo>
                    <a:pt x="1" y="933"/>
                  </a:lnTo>
                  <a:lnTo>
                    <a:pt x="269" y="933"/>
                  </a:lnTo>
                  <a:lnTo>
                    <a:pt x="269" y="268"/>
                  </a:lnTo>
                  <a:lnTo>
                    <a:pt x="696" y="268"/>
                  </a:lnTo>
                  <a:lnTo>
                    <a:pt x="696" y="485"/>
                  </a:lnTo>
                  <a:lnTo>
                    <a:pt x="3315" y="485"/>
                  </a:lnTo>
                  <a:lnTo>
                    <a:pt x="3315" y="268"/>
                  </a:lnTo>
                  <a:lnTo>
                    <a:pt x="3734" y="268"/>
                  </a:lnTo>
                  <a:lnTo>
                    <a:pt x="3734" y="933"/>
                  </a:lnTo>
                  <a:lnTo>
                    <a:pt x="4009" y="933"/>
                  </a:lnTo>
                  <a:lnTo>
                    <a:pt x="40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554" name="Google Shape;3554;p48"/>
          <p:cNvSpPr/>
          <p:nvPr/>
        </p:nvSpPr>
        <p:spPr>
          <a:xfrm>
            <a:off x="6216494" y="2770100"/>
            <a:ext cx="253830" cy="323896"/>
          </a:xfrm>
          <a:custGeom>
            <a:rect b="b" l="l" r="r" t="t"/>
            <a:pathLst>
              <a:path extrusionOk="0" h="4313" w="3380">
                <a:moveTo>
                  <a:pt x="1991" y="0"/>
                </a:moveTo>
                <a:cubicBezTo>
                  <a:pt x="1904" y="0"/>
                  <a:pt x="1810" y="58"/>
                  <a:pt x="1810" y="152"/>
                </a:cubicBezTo>
                <a:lnTo>
                  <a:pt x="1810" y="1599"/>
                </a:lnTo>
                <a:lnTo>
                  <a:pt x="1477" y="1599"/>
                </a:lnTo>
                <a:lnTo>
                  <a:pt x="1477" y="362"/>
                </a:lnTo>
                <a:cubicBezTo>
                  <a:pt x="1477" y="304"/>
                  <a:pt x="1419" y="210"/>
                  <a:pt x="1361" y="210"/>
                </a:cubicBezTo>
                <a:cubicBezTo>
                  <a:pt x="1267" y="210"/>
                  <a:pt x="1180" y="268"/>
                  <a:pt x="1180" y="362"/>
                </a:cubicBezTo>
                <a:lnTo>
                  <a:pt x="1180" y="2474"/>
                </a:lnTo>
                <a:cubicBezTo>
                  <a:pt x="1253" y="2456"/>
                  <a:pt x="1325" y="2448"/>
                  <a:pt x="1398" y="2448"/>
                </a:cubicBezTo>
                <a:cubicBezTo>
                  <a:pt x="1924" y="2448"/>
                  <a:pt x="2413" y="2909"/>
                  <a:pt x="2381" y="3437"/>
                </a:cubicBezTo>
                <a:lnTo>
                  <a:pt x="2085" y="3437"/>
                </a:lnTo>
                <a:cubicBezTo>
                  <a:pt x="2064" y="3013"/>
                  <a:pt x="1726" y="2751"/>
                  <a:pt x="1359" y="2751"/>
                </a:cubicBezTo>
                <a:cubicBezTo>
                  <a:pt x="1206" y="2751"/>
                  <a:pt x="1048" y="2796"/>
                  <a:pt x="905" y="2894"/>
                </a:cubicBezTo>
                <a:lnTo>
                  <a:pt x="305" y="1838"/>
                </a:lnTo>
                <a:cubicBezTo>
                  <a:pt x="284" y="1795"/>
                  <a:pt x="212" y="1769"/>
                  <a:pt x="152" y="1769"/>
                </a:cubicBezTo>
                <a:cubicBezTo>
                  <a:pt x="131" y="1769"/>
                  <a:pt x="110" y="1772"/>
                  <a:pt x="95" y="1780"/>
                </a:cubicBezTo>
                <a:cubicBezTo>
                  <a:pt x="30" y="1838"/>
                  <a:pt x="1" y="1932"/>
                  <a:pt x="30" y="1990"/>
                </a:cubicBezTo>
                <a:lnTo>
                  <a:pt x="847" y="3466"/>
                </a:lnTo>
                <a:cubicBezTo>
                  <a:pt x="999" y="3704"/>
                  <a:pt x="1267" y="3770"/>
                  <a:pt x="1513" y="3770"/>
                </a:cubicBezTo>
                <a:lnTo>
                  <a:pt x="1513" y="4312"/>
                </a:lnTo>
                <a:lnTo>
                  <a:pt x="3380" y="4312"/>
                </a:lnTo>
                <a:lnTo>
                  <a:pt x="3380" y="695"/>
                </a:lnTo>
                <a:cubicBezTo>
                  <a:pt x="3380" y="601"/>
                  <a:pt x="3322" y="543"/>
                  <a:pt x="3228" y="543"/>
                </a:cubicBezTo>
                <a:cubicBezTo>
                  <a:pt x="3141" y="543"/>
                  <a:pt x="3076" y="601"/>
                  <a:pt x="3076" y="695"/>
                </a:cubicBezTo>
                <a:lnTo>
                  <a:pt x="3076" y="1599"/>
                </a:lnTo>
                <a:lnTo>
                  <a:pt x="2743" y="1599"/>
                </a:lnTo>
                <a:lnTo>
                  <a:pt x="2743" y="485"/>
                </a:lnTo>
                <a:cubicBezTo>
                  <a:pt x="2743" y="391"/>
                  <a:pt x="2685" y="333"/>
                  <a:pt x="2598" y="333"/>
                </a:cubicBezTo>
                <a:cubicBezTo>
                  <a:pt x="2586" y="329"/>
                  <a:pt x="2574" y="327"/>
                  <a:pt x="2563" y="327"/>
                </a:cubicBezTo>
                <a:cubicBezTo>
                  <a:pt x="2490" y="327"/>
                  <a:pt x="2446" y="403"/>
                  <a:pt x="2446" y="485"/>
                </a:cubicBezTo>
                <a:lnTo>
                  <a:pt x="2446" y="1599"/>
                </a:lnTo>
                <a:lnTo>
                  <a:pt x="2114" y="1599"/>
                </a:lnTo>
                <a:lnTo>
                  <a:pt x="2114" y="181"/>
                </a:lnTo>
                <a:cubicBezTo>
                  <a:pt x="2114" y="87"/>
                  <a:pt x="2056" y="29"/>
                  <a:pt x="19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5" name="Google Shape;3555;p48"/>
          <p:cNvSpPr/>
          <p:nvPr/>
        </p:nvSpPr>
        <p:spPr>
          <a:xfrm>
            <a:off x="4751705" y="2770100"/>
            <a:ext cx="321718" cy="323896"/>
          </a:xfrm>
          <a:custGeom>
            <a:rect b="b" l="l" r="r" t="t"/>
            <a:pathLst>
              <a:path extrusionOk="0" h="4313" w="4284">
                <a:moveTo>
                  <a:pt x="2265" y="666"/>
                </a:moveTo>
                <a:lnTo>
                  <a:pt x="2265" y="1056"/>
                </a:lnTo>
                <a:lnTo>
                  <a:pt x="2026" y="1056"/>
                </a:lnTo>
                <a:lnTo>
                  <a:pt x="2026" y="666"/>
                </a:lnTo>
                <a:close/>
                <a:moveTo>
                  <a:pt x="1057" y="2019"/>
                </a:moveTo>
                <a:lnTo>
                  <a:pt x="1057" y="2294"/>
                </a:lnTo>
                <a:lnTo>
                  <a:pt x="666" y="2294"/>
                </a:lnTo>
                <a:lnTo>
                  <a:pt x="666" y="2019"/>
                </a:lnTo>
                <a:close/>
                <a:moveTo>
                  <a:pt x="3618" y="2019"/>
                </a:moveTo>
                <a:lnTo>
                  <a:pt x="3618" y="2294"/>
                </a:lnTo>
                <a:lnTo>
                  <a:pt x="3227" y="2294"/>
                </a:lnTo>
                <a:lnTo>
                  <a:pt x="3227" y="2019"/>
                </a:lnTo>
                <a:close/>
                <a:moveTo>
                  <a:pt x="2142" y="1751"/>
                </a:moveTo>
                <a:cubicBezTo>
                  <a:pt x="2352" y="1751"/>
                  <a:pt x="2533" y="1932"/>
                  <a:pt x="2533" y="2142"/>
                </a:cubicBezTo>
                <a:cubicBezTo>
                  <a:pt x="2533" y="2380"/>
                  <a:pt x="2352" y="2561"/>
                  <a:pt x="2142" y="2561"/>
                </a:cubicBezTo>
                <a:cubicBezTo>
                  <a:pt x="1932" y="2561"/>
                  <a:pt x="1751" y="2380"/>
                  <a:pt x="1751" y="2142"/>
                </a:cubicBezTo>
                <a:cubicBezTo>
                  <a:pt x="1751" y="1932"/>
                  <a:pt x="1932" y="1751"/>
                  <a:pt x="2142" y="1751"/>
                </a:cubicBezTo>
                <a:close/>
                <a:moveTo>
                  <a:pt x="2265" y="3256"/>
                </a:moveTo>
                <a:lnTo>
                  <a:pt x="2265" y="3647"/>
                </a:lnTo>
                <a:lnTo>
                  <a:pt x="2026" y="3647"/>
                </a:lnTo>
                <a:lnTo>
                  <a:pt x="2026" y="3256"/>
                </a:lnTo>
                <a:close/>
                <a:moveTo>
                  <a:pt x="1600" y="0"/>
                </a:moveTo>
                <a:lnTo>
                  <a:pt x="1600" y="1114"/>
                </a:lnTo>
                <a:cubicBezTo>
                  <a:pt x="1390" y="1237"/>
                  <a:pt x="1238" y="1418"/>
                  <a:pt x="1122" y="1599"/>
                </a:cubicBezTo>
                <a:lnTo>
                  <a:pt x="1" y="1599"/>
                </a:lnTo>
                <a:lnTo>
                  <a:pt x="1" y="2019"/>
                </a:lnTo>
                <a:lnTo>
                  <a:pt x="399" y="2019"/>
                </a:lnTo>
                <a:lnTo>
                  <a:pt x="399" y="2294"/>
                </a:lnTo>
                <a:lnTo>
                  <a:pt x="1" y="2294"/>
                </a:lnTo>
                <a:lnTo>
                  <a:pt x="1" y="2713"/>
                </a:lnTo>
                <a:lnTo>
                  <a:pt x="1122" y="2713"/>
                </a:lnTo>
                <a:cubicBezTo>
                  <a:pt x="1238" y="2894"/>
                  <a:pt x="1390" y="3075"/>
                  <a:pt x="1600" y="3162"/>
                </a:cubicBezTo>
                <a:lnTo>
                  <a:pt x="1600" y="4312"/>
                </a:lnTo>
                <a:lnTo>
                  <a:pt x="2026" y="4312"/>
                </a:lnTo>
                <a:lnTo>
                  <a:pt x="2026" y="3885"/>
                </a:lnTo>
                <a:lnTo>
                  <a:pt x="2265" y="3885"/>
                </a:lnTo>
                <a:lnTo>
                  <a:pt x="2265" y="4312"/>
                </a:lnTo>
                <a:lnTo>
                  <a:pt x="2685" y="4312"/>
                </a:lnTo>
                <a:lnTo>
                  <a:pt x="2685" y="3162"/>
                </a:lnTo>
                <a:cubicBezTo>
                  <a:pt x="2895" y="3075"/>
                  <a:pt x="3047" y="2894"/>
                  <a:pt x="3169" y="2713"/>
                </a:cubicBezTo>
                <a:lnTo>
                  <a:pt x="4284" y="2713"/>
                </a:lnTo>
                <a:lnTo>
                  <a:pt x="4284" y="2294"/>
                </a:lnTo>
                <a:lnTo>
                  <a:pt x="3893" y="2294"/>
                </a:lnTo>
                <a:lnTo>
                  <a:pt x="3893" y="2019"/>
                </a:lnTo>
                <a:lnTo>
                  <a:pt x="4284" y="2019"/>
                </a:lnTo>
                <a:lnTo>
                  <a:pt x="4284" y="1599"/>
                </a:lnTo>
                <a:lnTo>
                  <a:pt x="3169" y="1599"/>
                </a:lnTo>
                <a:cubicBezTo>
                  <a:pt x="3047" y="1418"/>
                  <a:pt x="2895" y="1237"/>
                  <a:pt x="2685" y="1143"/>
                </a:cubicBezTo>
                <a:lnTo>
                  <a:pt x="2685" y="0"/>
                </a:lnTo>
                <a:lnTo>
                  <a:pt x="2265" y="0"/>
                </a:lnTo>
                <a:lnTo>
                  <a:pt x="2265" y="391"/>
                </a:lnTo>
                <a:lnTo>
                  <a:pt x="2026" y="391"/>
                </a:lnTo>
                <a:lnTo>
                  <a:pt x="2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556" name="Google Shape;3556;p48"/>
          <p:cNvGrpSpPr/>
          <p:nvPr/>
        </p:nvGrpSpPr>
        <p:grpSpPr>
          <a:xfrm>
            <a:off x="4095348" y="2770100"/>
            <a:ext cx="244593" cy="323897"/>
            <a:chOff x="4095348" y="2770100"/>
            <a:chExt cx="244593" cy="323897"/>
          </a:xfrm>
        </p:grpSpPr>
        <p:sp>
          <p:nvSpPr>
            <p:cNvPr id="3557" name="Google Shape;3557;p48"/>
            <p:cNvSpPr/>
            <p:nvPr/>
          </p:nvSpPr>
          <p:spPr>
            <a:xfrm>
              <a:off x="4174727" y="3000951"/>
              <a:ext cx="85912" cy="93046"/>
            </a:xfrm>
            <a:custGeom>
              <a:rect b="b" l="l" r="r" t="t"/>
              <a:pathLst>
                <a:path extrusionOk="0" h="1239" w="1144">
                  <a:moveTo>
                    <a:pt x="0" y="1"/>
                  </a:moveTo>
                  <a:lnTo>
                    <a:pt x="0" y="811"/>
                  </a:lnTo>
                  <a:lnTo>
                    <a:pt x="449" y="811"/>
                  </a:lnTo>
                  <a:lnTo>
                    <a:pt x="449" y="1238"/>
                  </a:lnTo>
                  <a:lnTo>
                    <a:pt x="695" y="1238"/>
                  </a:lnTo>
                  <a:lnTo>
                    <a:pt x="695" y="811"/>
                  </a:lnTo>
                  <a:lnTo>
                    <a:pt x="1143" y="811"/>
                  </a:lnTo>
                  <a:lnTo>
                    <a:pt x="1143" y="1"/>
                  </a:lnTo>
                  <a:lnTo>
                    <a:pt x="572" y="57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8" name="Google Shape;3558;p48"/>
            <p:cNvSpPr/>
            <p:nvPr/>
          </p:nvSpPr>
          <p:spPr>
            <a:xfrm>
              <a:off x="4095348" y="2770100"/>
              <a:ext cx="244593" cy="244517"/>
            </a:xfrm>
            <a:custGeom>
              <a:rect b="b" l="l" r="r" t="t"/>
              <a:pathLst>
                <a:path extrusionOk="0" h="3256" w="3257">
                  <a:moveTo>
                    <a:pt x="1904" y="933"/>
                  </a:moveTo>
                  <a:lnTo>
                    <a:pt x="2446" y="1505"/>
                  </a:lnTo>
                  <a:lnTo>
                    <a:pt x="1904" y="2077"/>
                  </a:lnTo>
                  <a:lnTo>
                    <a:pt x="1687" y="1896"/>
                  </a:lnTo>
                  <a:lnTo>
                    <a:pt x="1961" y="1628"/>
                  </a:lnTo>
                  <a:lnTo>
                    <a:pt x="1687" y="1628"/>
                  </a:lnTo>
                  <a:cubicBezTo>
                    <a:pt x="1477" y="1628"/>
                    <a:pt x="1325" y="1809"/>
                    <a:pt x="1325" y="2019"/>
                  </a:cubicBezTo>
                  <a:lnTo>
                    <a:pt x="1325" y="2200"/>
                  </a:lnTo>
                  <a:lnTo>
                    <a:pt x="1057" y="2200"/>
                  </a:lnTo>
                  <a:lnTo>
                    <a:pt x="1057" y="2019"/>
                  </a:lnTo>
                  <a:cubicBezTo>
                    <a:pt x="1057" y="1657"/>
                    <a:pt x="1361" y="1389"/>
                    <a:pt x="1687" y="1389"/>
                  </a:cubicBezTo>
                  <a:lnTo>
                    <a:pt x="1961" y="1389"/>
                  </a:lnTo>
                  <a:lnTo>
                    <a:pt x="1687" y="1114"/>
                  </a:lnTo>
                  <a:lnTo>
                    <a:pt x="1904" y="933"/>
                  </a:lnTo>
                  <a:close/>
                  <a:moveTo>
                    <a:pt x="1629" y="0"/>
                  </a:moveTo>
                  <a:lnTo>
                    <a:pt x="1" y="1628"/>
                  </a:lnTo>
                  <a:lnTo>
                    <a:pt x="1629" y="3256"/>
                  </a:lnTo>
                  <a:lnTo>
                    <a:pt x="3257" y="1628"/>
                  </a:lnTo>
                  <a:lnTo>
                    <a:pt x="16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59" name="Google Shape;3559;p48"/>
          <p:cNvGrpSpPr/>
          <p:nvPr/>
        </p:nvGrpSpPr>
        <p:grpSpPr>
          <a:xfrm>
            <a:off x="3386873" y="2770100"/>
            <a:ext cx="256007" cy="323898"/>
            <a:chOff x="3386873" y="2770100"/>
            <a:chExt cx="256007" cy="323898"/>
          </a:xfrm>
        </p:grpSpPr>
        <p:sp>
          <p:nvSpPr>
            <p:cNvPr id="3560" name="Google Shape;3560;p48"/>
            <p:cNvSpPr/>
            <p:nvPr/>
          </p:nvSpPr>
          <p:spPr>
            <a:xfrm>
              <a:off x="3472710" y="3043907"/>
              <a:ext cx="83734" cy="50090"/>
            </a:xfrm>
            <a:custGeom>
              <a:rect b="b" l="l" r="r" t="t"/>
              <a:pathLst>
                <a:path extrusionOk="0" h="667" w="1115">
                  <a:moveTo>
                    <a:pt x="1" y="1"/>
                  </a:moveTo>
                  <a:lnTo>
                    <a:pt x="1" y="275"/>
                  </a:lnTo>
                  <a:lnTo>
                    <a:pt x="427" y="275"/>
                  </a:lnTo>
                  <a:lnTo>
                    <a:pt x="427" y="666"/>
                  </a:lnTo>
                  <a:lnTo>
                    <a:pt x="695" y="666"/>
                  </a:lnTo>
                  <a:lnTo>
                    <a:pt x="695" y="275"/>
                  </a:lnTo>
                  <a:lnTo>
                    <a:pt x="1115" y="275"/>
                  </a:lnTo>
                  <a:lnTo>
                    <a:pt x="11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1" name="Google Shape;3561;p48"/>
            <p:cNvSpPr/>
            <p:nvPr/>
          </p:nvSpPr>
          <p:spPr>
            <a:xfrm>
              <a:off x="3491184" y="2840166"/>
              <a:ext cx="54446" cy="54371"/>
            </a:xfrm>
            <a:custGeom>
              <a:rect b="b" l="l" r="r" t="t"/>
              <a:pathLst>
                <a:path extrusionOk="0" h="724" w="725">
                  <a:moveTo>
                    <a:pt x="1" y="0"/>
                  </a:moveTo>
                  <a:lnTo>
                    <a:pt x="1" y="724"/>
                  </a:lnTo>
                  <a:lnTo>
                    <a:pt x="362" y="724"/>
                  </a:lnTo>
                  <a:cubicBezTo>
                    <a:pt x="572" y="724"/>
                    <a:pt x="724" y="572"/>
                    <a:pt x="724" y="362"/>
                  </a:cubicBezTo>
                  <a:cubicBezTo>
                    <a:pt x="724" y="181"/>
                    <a:pt x="572" y="0"/>
                    <a:pt x="3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2" name="Google Shape;3562;p48"/>
            <p:cNvSpPr/>
            <p:nvPr/>
          </p:nvSpPr>
          <p:spPr>
            <a:xfrm>
              <a:off x="3386873" y="2770100"/>
              <a:ext cx="256007" cy="255932"/>
            </a:xfrm>
            <a:custGeom>
              <a:rect b="b" l="l" r="r" t="t"/>
              <a:pathLst>
                <a:path extrusionOk="0" h="3408" w="3409">
                  <a:moveTo>
                    <a:pt x="1751" y="695"/>
                  </a:moveTo>
                  <a:cubicBezTo>
                    <a:pt x="1932" y="695"/>
                    <a:pt x="2077" y="753"/>
                    <a:pt x="2200" y="876"/>
                  </a:cubicBezTo>
                  <a:cubicBezTo>
                    <a:pt x="2323" y="991"/>
                    <a:pt x="2381" y="1143"/>
                    <a:pt x="2381" y="1295"/>
                  </a:cubicBezTo>
                  <a:cubicBezTo>
                    <a:pt x="2381" y="1476"/>
                    <a:pt x="2323" y="1628"/>
                    <a:pt x="2200" y="1751"/>
                  </a:cubicBezTo>
                  <a:cubicBezTo>
                    <a:pt x="2077" y="1867"/>
                    <a:pt x="1932" y="1932"/>
                    <a:pt x="1751" y="1932"/>
                  </a:cubicBezTo>
                  <a:lnTo>
                    <a:pt x="1390" y="1932"/>
                  </a:lnTo>
                  <a:lnTo>
                    <a:pt x="1390" y="2684"/>
                  </a:lnTo>
                  <a:lnTo>
                    <a:pt x="1115" y="2684"/>
                  </a:lnTo>
                  <a:lnTo>
                    <a:pt x="1115" y="695"/>
                  </a:lnTo>
                  <a:close/>
                  <a:moveTo>
                    <a:pt x="1" y="0"/>
                  </a:moveTo>
                  <a:lnTo>
                    <a:pt x="1" y="3408"/>
                  </a:lnTo>
                  <a:lnTo>
                    <a:pt x="3408" y="3408"/>
                  </a:lnTo>
                  <a:lnTo>
                    <a:pt x="34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63" name="Google Shape;3563;p48"/>
          <p:cNvGrpSpPr/>
          <p:nvPr/>
        </p:nvGrpSpPr>
        <p:grpSpPr>
          <a:xfrm>
            <a:off x="2649034" y="2824396"/>
            <a:ext cx="321194" cy="215231"/>
            <a:chOff x="2649034" y="2824396"/>
            <a:chExt cx="321194" cy="215231"/>
          </a:xfrm>
        </p:grpSpPr>
        <p:sp>
          <p:nvSpPr>
            <p:cNvPr id="3564" name="Google Shape;3564;p48"/>
            <p:cNvSpPr/>
            <p:nvPr/>
          </p:nvSpPr>
          <p:spPr>
            <a:xfrm>
              <a:off x="2649034" y="2910233"/>
              <a:ext cx="210348" cy="106563"/>
            </a:xfrm>
            <a:custGeom>
              <a:rect b="b" l="l" r="r" t="t"/>
              <a:pathLst>
                <a:path extrusionOk="0" h="1419" w="2801">
                  <a:moveTo>
                    <a:pt x="869" y="305"/>
                  </a:moveTo>
                  <a:lnTo>
                    <a:pt x="869" y="543"/>
                  </a:lnTo>
                  <a:lnTo>
                    <a:pt x="572" y="543"/>
                  </a:lnTo>
                  <a:lnTo>
                    <a:pt x="572" y="305"/>
                  </a:lnTo>
                  <a:close/>
                  <a:moveTo>
                    <a:pt x="1" y="1"/>
                  </a:moveTo>
                  <a:lnTo>
                    <a:pt x="1" y="1419"/>
                  </a:lnTo>
                  <a:lnTo>
                    <a:pt x="268" y="1419"/>
                  </a:lnTo>
                  <a:cubicBezTo>
                    <a:pt x="210" y="1086"/>
                    <a:pt x="507" y="789"/>
                    <a:pt x="840" y="789"/>
                  </a:cubicBezTo>
                  <a:cubicBezTo>
                    <a:pt x="1201" y="789"/>
                    <a:pt x="1476" y="1086"/>
                    <a:pt x="1447" y="1419"/>
                  </a:cubicBezTo>
                  <a:lnTo>
                    <a:pt x="2800" y="1419"/>
                  </a:lnTo>
                  <a:cubicBezTo>
                    <a:pt x="2771" y="1390"/>
                    <a:pt x="2648" y="572"/>
                    <a:pt x="1896" y="572"/>
                  </a:cubicBezTo>
                  <a:cubicBezTo>
                    <a:pt x="1382" y="572"/>
                    <a:pt x="1173" y="305"/>
                    <a:pt x="10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5" name="Google Shape;3565;p48"/>
            <p:cNvSpPr/>
            <p:nvPr/>
          </p:nvSpPr>
          <p:spPr>
            <a:xfrm>
              <a:off x="2712041" y="2824396"/>
              <a:ext cx="36497" cy="65861"/>
            </a:xfrm>
            <a:custGeom>
              <a:rect b="b" l="l" r="r" t="t"/>
              <a:pathLst>
                <a:path extrusionOk="0" h="877" w="486">
                  <a:moveTo>
                    <a:pt x="1" y="1"/>
                  </a:moveTo>
                  <a:lnTo>
                    <a:pt x="1" y="876"/>
                  </a:lnTo>
                  <a:lnTo>
                    <a:pt x="485" y="876"/>
                  </a:lnTo>
                  <a:lnTo>
                    <a:pt x="4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6" name="Google Shape;3566;p48"/>
            <p:cNvSpPr/>
            <p:nvPr/>
          </p:nvSpPr>
          <p:spPr>
            <a:xfrm>
              <a:off x="2768590" y="2824396"/>
              <a:ext cx="38600" cy="65861"/>
            </a:xfrm>
            <a:custGeom>
              <a:rect b="b" l="l" r="r" t="t"/>
              <a:pathLst>
                <a:path extrusionOk="0" h="877" w="514">
                  <a:moveTo>
                    <a:pt x="0" y="1"/>
                  </a:moveTo>
                  <a:lnTo>
                    <a:pt x="0" y="876"/>
                  </a:lnTo>
                  <a:lnTo>
                    <a:pt x="514" y="876"/>
                  </a:lnTo>
                  <a:lnTo>
                    <a:pt x="5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7" name="Google Shape;3567;p48"/>
            <p:cNvSpPr/>
            <p:nvPr/>
          </p:nvSpPr>
          <p:spPr>
            <a:xfrm>
              <a:off x="2825589" y="2824396"/>
              <a:ext cx="38150" cy="65861"/>
            </a:xfrm>
            <a:custGeom>
              <a:rect b="b" l="l" r="r" t="t"/>
              <a:pathLst>
                <a:path extrusionOk="0" h="877" w="508">
                  <a:moveTo>
                    <a:pt x="1" y="1"/>
                  </a:moveTo>
                  <a:lnTo>
                    <a:pt x="1" y="876"/>
                  </a:lnTo>
                  <a:lnTo>
                    <a:pt x="507" y="876"/>
                  </a:lnTo>
                  <a:lnTo>
                    <a:pt x="5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8" name="Google Shape;3568;p48"/>
            <p:cNvSpPr/>
            <p:nvPr/>
          </p:nvSpPr>
          <p:spPr>
            <a:xfrm>
              <a:off x="2649034" y="2824396"/>
              <a:ext cx="43031" cy="65861"/>
            </a:xfrm>
            <a:custGeom>
              <a:rect b="b" l="l" r="r" t="t"/>
              <a:pathLst>
                <a:path extrusionOk="0" h="877" w="573">
                  <a:moveTo>
                    <a:pt x="1" y="1"/>
                  </a:moveTo>
                  <a:lnTo>
                    <a:pt x="1" y="876"/>
                  </a:lnTo>
                  <a:lnTo>
                    <a:pt x="572" y="876"/>
                  </a:lnTo>
                  <a:lnTo>
                    <a:pt x="5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9" name="Google Shape;3569;p48"/>
            <p:cNvSpPr/>
            <p:nvPr/>
          </p:nvSpPr>
          <p:spPr>
            <a:xfrm>
              <a:off x="2750642" y="2910233"/>
              <a:ext cx="219585" cy="106563"/>
            </a:xfrm>
            <a:custGeom>
              <a:rect b="b" l="l" r="r" t="t"/>
              <a:pathLst>
                <a:path extrusionOk="0" h="1419" w="2924">
                  <a:moveTo>
                    <a:pt x="0" y="1"/>
                  </a:moveTo>
                  <a:cubicBezTo>
                    <a:pt x="58" y="211"/>
                    <a:pt x="275" y="334"/>
                    <a:pt x="543" y="334"/>
                  </a:cubicBezTo>
                  <a:cubicBezTo>
                    <a:pt x="1144" y="334"/>
                    <a:pt x="1390" y="666"/>
                    <a:pt x="1570" y="999"/>
                  </a:cubicBezTo>
                  <a:cubicBezTo>
                    <a:pt x="1692" y="846"/>
                    <a:pt x="1855" y="778"/>
                    <a:pt x="2016" y="778"/>
                  </a:cubicBezTo>
                  <a:cubicBezTo>
                    <a:pt x="2334" y="778"/>
                    <a:pt x="2646" y="1040"/>
                    <a:pt x="2627" y="1419"/>
                  </a:cubicBezTo>
                  <a:lnTo>
                    <a:pt x="2923" y="1419"/>
                  </a:lnTo>
                  <a:lnTo>
                    <a:pt x="2923" y="514"/>
                  </a:lnTo>
                  <a:lnTo>
                    <a:pt x="2265" y="514"/>
                  </a:lnTo>
                  <a:lnTo>
                    <a:pt x="2265" y="276"/>
                  </a:lnTo>
                  <a:lnTo>
                    <a:pt x="2923" y="276"/>
                  </a:lnTo>
                  <a:lnTo>
                    <a:pt x="29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0" name="Google Shape;3570;p48"/>
            <p:cNvSpPr/>
            <p:nvPr/>
          </p:nvSpPr>
          <p:spPr>
            <a:xfrm>
              <a:off x="2882138" y="2824396"/>
              <a:ext cx="88089" cy="65861"/>
            </a:xfrm>
            <a:custGeom>
              <a:rect b="b" l="l" r="r" t="t"/>
              <a:pathLst>
                <a:path extrusionOk="0" h="877" w="1173">
                  <a:moveTo>
                    <a:pt x="0" y="1"/>
                  </a:moveTo>
                  <a:lnTo>
                    <a:pt x="0" y="876"/>
                  </a:lnTo>
                  <a:lnTo>
                    <a:pt x="1172" y="876"/>
                  </a:lnTo>
                  <a:lnTo>
                    <a:pt x="1172" y="601"/>
                  </a:lnTo>
                  <a:cubicBezTo>
                    <a:pt x="1172" y="268"/>
                    <a:pt x="905"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1" name="Google Shape;3571;p48"/>
            <p:cNvSpPr/>
            <p:nvPr/>
          </p:nvSpPr>
          <p:spPr>
            <a:xfrm>
              <a:off x="2687033" y="2987434"/>
              <a:ext cx="52268" cy="52193"/>
            </a:xfrm>
            <a:custGeom>
              <a:rect b="b" l="l" r="r" t="t"/>
              <a:pathLst>
                <a:path extrusionOk="0" h="695" w="696">
                  <a:moveTo>
                    <a:pt x="334" y="0"/>
                  </a:moveTo>
                  <a:cubicBezTo>
                    <a:pt x="153" y="0"/>
                    <a:pt x="1" y="152"/>
                    <a:pt x="1" y="333"/>
                  </a:cubicBezTo>
                  <a:cubicBezTo>
                    <a:pt x="1" y="543"/>
                    <a:pt x="153" y="695"/>
                    <a:pt x="334" y="695"/>
                  </a:cubicBezTo>
                  <a:cubicBezTo>
                    <a:pt x="544" y="695"/>
                    <a:pt x="695" y="543"/>
                    <a:pt x="695" y="333"/>
                  </a:cubicBezTo>
                  <a:cubicBezTo>
                    <a:pt x="695" y="152"/>
                    <a:pt x="544"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2" name="Google Shape;3572;p48"/>
            <p:cNvSpPr/>
            <p:nvPr/>
          </p:nvSpPr>
          <p:spPr>
            <a:xfrm>
              <a:off x="2877257" y="2987434"/>
              <a:ext cx="50015" cy="52193"/>
            </a:xfrm>
            <a:custGeom>
              <a:rect b="b" l="l" r="r" t="t"/>
              <a:pathLst>
                <a:path extrusionOk="0" h="695" w="666">
                  <a:moveTo>
                    <a:pt x="333" y="0"/>
                  </a:moveTo>
                  <a:cubicBezTo>
                    <a:pt x="152" y="0"/>
                    <a:pt x="0" y="152"/>
                    <a:pt x="0" y="333"/>
                  </a:cubicBezTo>
                  <a:cubicBezTo>
                    <a:pt x="0" y="543"/>
                    <a:pt x="152" y="695"/>
                    <a:pt x="333" y="695"/>
                  </a:cubicBezTo>
                  <a:cubicBezTo>
                    <a:pt x="514" y="695"/>
                    <a:pt x="666" y="543"/>
                    <a:pt x="666" y="333"/>
                  </a:cubicBezTo>
                  <a:cubicBezTo>
                    <a:pt x="666" y="152"/>
                    <a:pt x="514"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73" name="Google Shape;3573;p48"/>
          <p:cNvGrpSpPr/>
          <p:nvPr/>
        </p:nvGrpSpPr>
        <p:grpSpPr>
          <a:xfrm>
            <a:off x="1937855" y="2790151"/>
            <a:ext cx="321718" cy="283195"/>
            <a:chOff x="1937855" y="2790151"/>
            <a:chExt cx="321718" cy="283195"/>
          </a:xfrm>
        </p:grpSpPr>
        <p:sp>
          <p:nvSpPr>
            <p:cNvPr id="3574" name="Google Shape;3574;p48"/>
            <p:cNvSpPr/>
            <p:nvPr/>
          </p:nvSpPr>
          <p:spPr>
            <a:xfrm>
              <a:off x="2100818" y="2892284"/>
              <a:ext cx="108741" cy="38675"/>
            </a:xfrm>
            <a:custGeom>
              <a:rect b="b" l="l" r="r" t="t"/>
              <a:pathLst>
                <a:path extrusionOk="0" h="515" w="1448">
                  <a:moveTo>
                    <a:pt x="0" y="1"/>
                  </a:moveTo>
                  <a:lnTo>
                    <a:pt x="0" y="515"/>
                  </a:lnTo>
                  <a:lnTo>
                    <a:pt x="1447" y="515"/>
                  </a:lnTo>
                  <a:lnTo>
                    <a:pt x="1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5" name="Google Shape;3575;p48"/>
            <p:cNvSpPr/>
            <p:nvPr/>
          </p:nvSpPr>
          <p:spPr>
            <a:xfrm>
              <a:off x="1937855" y="2842344"/>
              <a:ext cx="321718" cy="201637"/>
            </a:xfrm>
            <a:custGeom>
              <a:rect b="b" l="l" r="r" t="t"/>
              <a:pathLst>
                <a:path extrusionOk="0" h="2685" w="4284">
                  <a:moveTo>
                    <a:pt x="1056" y="485"/>
                  </a:moveTo>
                  <a:lnTo>
                    <a:pt x="1056" y="789"/>
                  </a:lnTo>
                  <a:lnTo>
                    <a:pt x="1360" y="789"/>
                  </a:lnTo>
                  <a:lnTo>
                    <a:pt x="1360" y="1057"/>
                  </a:lnTo>
                  <a:lnTo>
                    <a:pt x="1056" y="1057"/>
                  </a:lnTo>
                  <a:lnTo>
                    <a:pt x="1056" y="1361"/>
                  </a:lnTo>
                  <a:lnTo>
                    <a:pt x="789" y="1361"/>
                  </a:lnTo>
                  <a:lnTo>
                    <a:pt x="789" y="1057"/>
                  </a:lnTo>
                  <a:lnTo>
                    <a:pt x="485" y="1057"/>
                  </a:lnTo>
                  <a:lnTo>
                    <a:pt x="485" y="789"/>
                  </a:lnTo>
                  <a:lnTo>
                    <a:pt x="789" y="789"/>
                  </a:lnTo>
                  <a:lnTo>
                    <a:pt x="789" y="485"/>
                  </a:lnTo>
                  <a:close/>
                  <a:moveTo>
                    <a:pt x="0" y="0"/>
                  </a:moveTo>
                  <a:lnTo>
                    <a:pt x="0" y="2685"/>
                  </a:lnTo>
                  <a:lnTo>
                    <a:pt x="275" y="2685"/>
                  </a:lnTo>
                  <a:cubicBezTo>
                    <a:pt x="275" y="2381"/>
                    <a:pt x="543" y="2113"/>
                    <a:pt x="875" y="2113"/>
                  </a:cubicBezTo>
                  <a:cubicBezTo>
                    <a:pt x="1179" y="2113"/>
                    <a:pt x="1447" y="2381"/>
                    <a:pt x="1447" y="2685"/>
                  </a:cubicBezTo>
                  <a:lnTo>
                    <a:pt x="2807" y="2685"/>
                  </a:lnTo>
                  <a:cubicBezTo>
                    <a:pt x="2807" y="2381"/>
                    <a:pt x="3075" y="2113"/>
                    <a:pt x="3379" y="2113"/>
                  </a:cubicBezTo>
                  <a:cubicBezTo>
                    <a:pt x="3712" y="2113"/>
                    <a:pt x="3979" y="2381"/>
                    <a:pt x="3979" y="2685"/>
                  </a:cubicBezTo>
                  <a:lnTo>
                    <a:pt x="4283" y="2685"/>
                  </a:lnTo>
                  <a:lnTo>
                    <a:pt x="4283" y="2142"/>
                  </a:lnTo>
                  <a:cubicBezTo>
                    <a:pt x="4283" y="1932"/>
                    <a:pt x="4225" y="1780"/>
                    <a:pt x="4131" y="1628"/>
                  </a:cubicBezTo>
                  <a:cubicBezTo>
                    <a:pt x="4073" y="1541"/>
                    <a:pt x="4008" y="1476"/>
                    <a:pt x="3950" y="1447"/>
                  </a:cubicBezTo>
                  <a:lnTo>
                    <a:pt x="1903" y="1447"/>
                  </a:lnTo>
                  <a:lnTo>
                    <a:pt x="1903" y="427"/>
                  </a:lnTo>
                  <a:lnTo>
                    <a:pt x="3285" y="427"/>
                  </a:lnTo>
                  <a:lnTo>
                    <a:pt x="31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6" name="Google Shape;3576;p48"/>
            <p:cNvSpPr/>
            <p:nvPr/>
          </p:nvSpPr>
          <p:spPr>
            <a:xfrm>
              <a:off x="2073632" y="2790151"/>
              <a:ext cx="56624" cy="34320"/>
            </a:xfrm>
            <a:custGeom>
              <a:rect b="b" l="l" r="r" t="t"/>
              <a:pathLst>
                <a:path extrusionOk="0" h="457" w="754">
                  <a:moveTo>
                    <a:pt x="362" y="1"/>
                  </a:moveTo>
                  <a:cubicBezTo>
                    <a:pt x="182" y="37"/>
                    <a:pt x="1" y="182"/>
                    <a:pt x="1" y="399"/>
                  </a:cubicBezTo>
                  <a:lnTo>
                    <a:pt x="1" y="457"/>
                  </a:lnTo>
                  <a:lnTo>
                    <a:pt x="753" y="457"/>
                  </a:lnTo>
                  <a:lnTo>
                    <a:pt x="753" y="399"/>
                  </a:lnTo>
                  <a:cubicBezTo>
                    <a:pt x="753" y="182"/>
                    <a:pt x="572"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7" name="Google Shape;3577;p48"/>
            <p:cNvSpPr/>
            <p:nvPr/>
          </p:nvSpPr>
          <p:spPr>
            <a:xfrm>
              <a:off x="1976380" y="3021078"/>
              <a:ext cx="52268" cy="52268"/>
            </a:xfrm>
            <a:custGeom>
              <a:rect b="b" l="l" r="r" t="t"/>
              <a:pathLst>
                <a:path extrusionOk="0" h="696" w="696">
                  <a:moveTo>
                    <a:pt x="362" y="1"/>
                  </a:moveTo>
                  <a:cubicBezTo>
                    <a:pt x="153" y="1"/>
                    <a:pt x="1" y="153"/>
                    <a:pt x="1" y="333"/>
                  </a:cubicBezTo>
                  <a:cubicBezTo>
                    <a:pt x="1" y="514"/>
                    <a:pt x="153" y="695"/>
                    <a:pt x="362" y="695"/>
                  </a:cubicBezTo>
                  <a:cubicBezTo>
                    <a:pt x="543" y="695"/>
                    <a:pt x="695" y="514"/>
                    <a:pt x="695" y="333"/>
                  </a:cubicBezTo>
                  <a:cubicBezTo>
                    <a:pt x="695" y="153"/>
                    <a:pt x="543"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8" name="Google Shape;3578;p48"/>
            <p:cNvSpPr/>
            <p:nvPr/>
          </p:nvSpPr>
          <p:spPr>
            <a:xfrm>
              <a:off x="2166529" y="3021078"/>
              <a:ext cx="52268" cy="52268"/>
            </a:xfrm>
            <a:custGeom>
              <a:rect b="b" l="l" r="r" t="t"/>
              <a:pathLst>
                <a:path extrusionOk="0" h="696" w="696">
                  <a:moveTo>
                    <a:pt x="334" y="1"/>
                  </a:moveTo>
                  <a:cubicBezTo>
                    <a:pt x="153" y="1"/>
                    <a:pt x="1" y="153"/>
                    <a:pt x="1" y="333"/>
                  </a:cubicBezTo>
                  <a:cubicBezTo>
                    <a:pt x="1" y="514"/>
                    <a:pt x="153" y="695"/>
                    <a:pt x="334" y="695"/>
                  </a:cubicBezTo>
                  <a:cubicBezTo>
                    <a:pt x="544" y="695"/>
                    <a:pt x="695" y="514"/>
                    <a:pt x="695" y="333"/>
                  </a:cubicBezTo>
                  <a:cubicBezTo>
                    <a:pt x="695" y="153"/>
                    <a:pt x="544"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579" name="Google Shape;3579;p48"/>
          <p:cNvSpPr/>
          <p:nvPr/>
        </p:nvSpPr>
        <p:spPr>
          <a:xfrm>
            <a:off x="1245075" y="2244638"/>
            <a:ext cx="323896" cy="321793"/>
          </a:xfrm>
          <a:custGeom>
            <a:rect b="b" l="l" r="r" t="t"/>
            <a:pathLst>
              <a:path extrusionOk="0" h="4285" w="4313">
                <a:moveTo>
                  <a:pt x="3712" y="753"/>
                </a:moveTo>
                <a:lnTo>
                  <a:pt x="3712" y="1028"/>
                </a:lnTo>
                <a:lnTo>
                  <a:pt x="3589" y="1028"/>
                </a:lnTo>
                <a:cubicBezTo>
                  <a:pt x="3437" y="1028"/>
                  <a:pt x="3285" y="1028"/>
                  <a:pt x="3104" y="1057"/>
                </a:cubicBezTo>
                <a:lnTo>
                  <a:pt x="3075" y="819"/>
                </a:lnTo>
                <a:cubicBezTo>
                  <a:pt x="3256" y="790"/>
                  <a:pt x="3408" y="753"/>
                  <a:pt x="3589" y="753"/>
                </a:cubicBezTo>
                <a:close/>
                <a:moveTo>
                  <a:pt x="2417" y="1028"/>
                </a:moveTo>
                <a:lnTo>
                  <a:pt x="2533" y="1238"/>
                </a:lnTo>
                <a:cubicBezTo>
                  <a:pt x="2352" y="1332"/>
                  <a:pt x="2171" y="1448"/>
                  <a:pt x="2019" y="1571"/>
                </a:cubicBezTo>
                <a:lnTo>
                  <a:pt x="1874" y="1361"/>
                </a:lnTo>
                <a:cubicBezTo>
                  <a:pt x="2055" y="1238"/>
                  <a:pt x="2236" y="1115"/>
                  <a:pt x="2417" y="1028"/>
                </a:cubicBezTo>
                <a:close/>
                <a:moveTo>
                  <a:pt x="1390" y="1839"/>
                </a:moveTo>
                <a:lnTo>
                  <a:pt x="1599" y="1991"/>
                </a:lnTo>
                <a:cubicBezTo>
                  <a:pt x="1476" y="2171"/>
                  <a:pt x="1361" y="2352"/>
                  <a:pt x="1296" y="2533"/>
                </a:cubicBezTo>
                <a:lnTo>
                  <a:pt x="1057" y="2417"/>
                </a:lnTo>
                <a:cubicBezTo>
                  <a:pt x="1151" y="2237"/>
                  <a:pt x="1267" y="2020"/>
                  <a:pt x="1390" y="1839"/>
                </a:cubicBezTo>
                <a:close/>
                <a:moveTo>
                  <a:pt x="847" y="3047"/>
                </a:moveTo>
                <a:lnTo>
                  <a:pt x="1115" y="3105"/>
                </a:lnTo>
                <a:cubicBezTo>
                  <a:pt x="1086" y="3257"/>
                  <a:pt x="1057" y="3409"/>
                  <a:pt x="1057" y="3561"/>
                </a:cubicBezTo>
                <a:lnTo>
                  <a:pt x="1057" y="3684"/>
                </a:lnTo>
                <a:lnTo>
                  <a:pt x="818" y="3684"/>
                </a:lnTo>
                <a:lnTo>
                  <a:pt x="818" y="3561"/>
                </a:lnTo>
                <a:cubicBezTo>
                  <a:pt x="818" y="3380"/>
                  <a:pt x="818" y="3228"/>
                  <a:pt x="847" y="3047"/>
                </a:cubicBezTo>
                <a:close/>
                <a:moveTo>
                  <a:pt x="3502" y="1"/>
                </a:moveTo>
                <a:cubicBezTo>
                  <a:pt x="3046" y="1"/>
                  <a:pt x="2598" y="95"/>
                  <a:pt x="2142" y="276"/>
                </a:cubicBezTo>
                <a:cubicBezTo>
                  <a:pt x="1722" y="457"/>
                  <a:pt x="1361" y="696"/>
                  <a:pt x="1028" y="1028"/>
                </a:cubicBezTo>
                <a:cubicBezTo>
                  <a:pt x="724" y="1332"/>
                  <a:pt x="456" y="1723"/>
                  <a:pt x="275" y="2143"/>
                </a:cubicBezTo>
                <a:cubicBezTo>
                  <a:pt x="95" y="2562"/>
                  <a:pt x="0" y="3018"/>
                  <a:pt x="0" y="3503"/>
                </a:cubicBezTo>
                <a:lnTo>
                  <a:pt x="0" y="4284"/>
                </a:lnTo>
                <a:lnTo>
                  <a:pt x="1903" y="4284"/>
                </a:lnTo>
                <a:lnTo>
                  <a:pt x="1903" y="3503"/>
                </a:lnTo>
                <a:cubicBezTo>
                  <a:pt x="1903" y="2598"/>
                  <a:pt x="2627" y="1904"/>
                  <a:pt x="3502" y="1904"/>
                </a:cubicBezTo>
                <a:lnTo>
                  <a:pt x="4313" y="1904"/>
                </a:lnTo>
                <a:lnTo>
                  <a:pt x="43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580" name="Google Shape;3580;p48"/>
          <p:cNvGrpSpPr/>
          <p:nvPr/>
        </p:nvGrpSpPr>
        <p:grpSpPr>
          <a:xfrm>
            <a:off x="6852800" y="2244638"/>
            <a:ext cx="321718" cy="321793"/>
            <a:chOff x="6852800" y="2244638"/>
            <a:chExt cx="321718" cy="321793"/>
          </a:xfrm>
        </p:grpSpPr>
        <p:sp>
          <p:nvSpPr>
            <p:cNvPr id="3581" name="Google Shape;3581;p48"/>
            <p:cNvSpPr/>
            <p:nvPr/>
          </p:nvSpPr>
          <p:spPr>
            <a:xfrm>
              <a:off x="6852800" y="2244638"/>
              <a:ext cx="321718" cy="321793"/>
            </a:xfrm>
            <a:custGeom>
              <a:rect b="b" l="l" r="r" t="t"/>
              <a:pathLst>
                <a:path extrusionOk="0" h="4285" w="4284">
                  <a:moveTo>
                    <a:pt x="2265" y="638"/>
                  </a:moveTo>
                  <a:lnTo>
                    <a:pt x="2265" y="1332"/>
                  </a:lnTo>
                  <a:lnTo>
                    <a:pt x="2019" y="1332"/>
                  </a:lnTo>
                  <a:lnTo>
                    <a:pt x="2019" y="638"/>
                  </a:lnTo>
                  <a:close/>
                  <a:moveTo>
                    <a:pt x="4008" y="392"/>
                  </a:moveTo>
                  <a:lnTo>
                    <a:pt x="4008" y="2020"/>
                  </a:lnTo>
                  <a:cubicBezTo>
                    <a:pt x="4008" y="2266"/>
                    <a:pt x="3798" y="2446"/>
                    <a:pt x="3589" y="2446"/>
                  </a:cubicBezTo>
                  <a:lnTo>
                    <a:pt x="2988" y="2446"/>
                  </a:lnTo>
                  <a:cubicBezTo>
                    <a:pt x="2742" y="2446"/>
                    <a:pt x="2561" y="2266"/>
                    <a:pt x="2561" y="2020"/>
                  </a:cubicBezTo>
                  <a:lnTo>
                    <a:pt x="2561" y="392"/>
                  </a:lnTo>
                  <a:close/>
                  <a:moveTo>
                    <a:pt x="2265" y="1810"/>
                  </a:moveTo>
                  <a:lnTo>
                    <a:pt x="2265" y="2504"/>
                  </a:lnTo>
                  <a:lnTo>
                    <a:pt x="2019" y="2504"/>
                  </a:lnTo>
                  <a:lnTo>
                    <a:pt x="2019" y="1810"/>
                  </a:lnTo>
                  <a:close/>
                  <a:moveTo>
                    <a:pt x="2265" y="2960"/>
                  </a:moveTo>
                  <a:lnTo>
                    <a:pt x="2265" y="3647"/>
                  </a:lnTo>
                  <a:lnTo>
                    <a:pt x="2019" y="3647"/>
                  </a:lnTo>
                  <a:lnTo>
                    <a:pt x="2019" y="2960"/>
                  </a:lnTo>
                  <a:close/>
                  <a:moveTo>
                    <a:pt x="1751" y="1723"/>
                  </a:moveTo>
                  <a:lnTo>
                    <a:pt x="1751" y="3351"/>
                  </a:lnTo>
                  <a:cubicBezTo>
                    <a:pt x="1751" y="3589"/>
                    <a:pt x="1541" y="3770"/>
                    <a:pt x="1295" y="3770"/>
                  </a:cubicBezTo>
                  <a:lnTo>
                    <a:pt x="723" y="3770"/>
                  </a:lnTo>
                  <a:cubicBezTo>
                    <a:pt x="485" y="3770"/>
                    <a:pt x="275" y="3589"/>
                    <a:pt x="275" y="3351"/>
                  </a:cubicBezTo>
                  <a:lnTo>
                    <a:pt x="275" y="1723"/>
                  </a:lnTo>
                  <a:close/>
                  <a:moveTo>
                    <a:pt x="0" y="1"/>
                  </a:moveTo>
                  <a:lnTo>
                    <a:pt x="0" y="4284"/>
                  </a:lnTo>
                  <a:lnTo>
                    <a:pt x="4283" y="4284"/>
                  </a:lnTo>
                  <a:lnTo>
                    <a:pt x="42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2" name="Google Shape;3582;p48"/>
            <p:cNvSpPr/>
            <p:nvPr/>
          </p:nvSpPr>
          <p:spPr>
            <a:xfrm>
              <a:off x="6893503" y="2394084"/>
              <a:ext cx="70141" cy="32142"/>
            </a:xfrm>
            <a:custGeom>
              <a:rect b="b" l="l" r="r" t="t"/>
              <a:pathLst>
                <a:path extrusionOk="0" h="428" w="934">
                  <a:moveTo>
                    <a:pt x="1" y="1"/>
                  </a:moveTo>
                  <a:lnTo>
                    <a:pt x="1" y="427"/>
                  </a:lnTo>
                  <a:lnTo>
                    <a:pt x="456" y="247"/>
                  </a:lnTo>
                  <a:lnTo>
                    <a:pt x="934" y="427"/>
                  </a:lnTo>
                  <a:lnTo>
                    <a:pt x="9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3" name="Google Shape;3583;p48"/>
            <p:cNvSpPr/>
            <p:nvPr/>
          </p:nvSpPr>
          <p:spPr>
            <a:xfrm>
              <a:off x="6893503" y="2432684"/>
              <a:ext cx="70141" cy="36422"/>
            </a:xfrm>
            <a:custGeom>
              <a:rect b="b" l="l" r="r" t="t"/>
              <a:pathLst>
                <a:path extrusionOk="0" h="485" w="934">
                  <a:moveTo>
                    <a:pt x="485" y="0"/>
                  </a:moveTo>
                  <a:lnTo>
                    <a:pt x="1" y="181"/>
                  </a:lnTo>
                  <a:lnTo>
                    <a:pt x="1" y="485"/>
                  </a:lnTo>
                  <a:lnTo>
                    <a:pt x="934" y="485"/>
                  </a:lnTo>
                  <a:lnTo>
                    <a:pt x="934" y="152"/>
                  </a:lnTo>
                  <a:lnTo>
                    <a:pt x="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4" name="Google Shape;3584;p48"/>
            <p:cNvSpPr/>
            <p:nvPr/>
          </p:nvSpPr>
          <p:spPr>
            <a:xfrm>
              <a:off x="6893503" y="2486980"/>
              <a:ext cx="70141" cy="22905"/>
            </a:xfrm>
            <a:custGeom>
              <a:rect b="b" l="l" r="r" t="t"/>
              <a:pathLst>
                <a:path extrusionOk="0" h="305" w="934">
                  <a:moveTo>
                    <a:pt x="1" y="1"/>
                  </a:moveTo>
                  <a:lnTo>
                    <a:pt x="1" y="124"/>
                  </a:lnTo>
                  <a:cubicBezTo>
                    <a:pt x="1" y="211"/>
                    <a:pt x="59" y="305"/>
                    <a:pt x="181" y="305"/>
                  </a:cubicBezTo>
                  <a:lnTo>
                    <a:pt x="753" y="305"/>
                  </a:lnTo>
                  <a:cubicBezTo>
                    <a:pt x="847" y="305"/>
                    <a:pt x="934" y="211"/>
                    <a:pt x="934" y="124"/>
                  </a:cubicBezTo>
                  <a:lnTo>
                    <a:pt x="9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5" name="Google Shape;3585;p48"/>
            <p:cNvSpPr/>
            <p:nvPr/>
          </p:nvSpPr>
          <p:spPr>
            <a:xfrm>
              <a:off x="7063600" y="2292476"/>
              <a:ext cx="72319" cy="33794"/>
            </a:xfrm>
            <a:custGeom>
              <a:rect b="b" l="l" r="r" t="t"/>
              <a:pathLst>
                <a:path extrusionOk="0" h="450" w="963">
                  <a:moveTo>
                    <a:pt x="0" y="1"/>
                  </a:moveTo>
                  <a:lnTo>
                    <a:pt x="0" y="449"/>
                  </a:lnTo>
                  <a:lnTo>
                    <a:pt x="478" y="268"/>
                  </a:lnTo>
                  <a:lnTo>
                    <a:pt x="962" y="420"/>
                  </a:lnTo>
                  <a:lnTo>
                    <a:pt x="9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6" name="Google Shape;3586;p48"/>
            <p:cNvSpPr/>
            <p:nvPr/>
          </p:nvSpPr>
          <p:spPr>
            <a:xfrm>
              <a:off x="7063600" y="2333254"/>
              <a:ext cx="72319" cy="33719"/>
            </a:xfrm>
            <a:custGeom>
              <a:rect b="b" l="l" r="r" t="t"/>
              <a:pathLst>
                <a:path extrusionOk="0" h="449" w="963">
                  <a:moveTo>
                    <a:pt x="478" y="0"/>
                  </a:moveTo>
                  <a:lnTo>
                    <a:pt x="0" y="181"/>
                  </a:lnTo>
                  <a:lnTo>
                    <a:pt x="0" y="449"/>
                  </a:lnTo>
                  <a:lnTo>
                    <a:pt x="962" y="449"/>
                  </a:lnTo>
                  <a:lnTo>
                    <a:pt x="962" y="152"/>
                  </a:lnTo>
                  <a:lnTo>
                    <a:pt x="4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7" name="Google Shape;3587;p48"/>
            <p:cNvSpPr/>
            <p:nvPr/>
          </p:nvSpPr>
          <p:spPr>
            <a:xfrm>
              <a:off x="7063600" y="2387550"/>
              <a:ext cx="72319" cy="22379"/>
            </a:xfrm>
            <a:custGeom>
              <a:rect b="b" l="l" r="r" t="t"/>
              <a:pathLst>
                <a:path extrusionOk="0" h="298" w="963">
                  <a:moveTo>
                    <a:pt x="0" y="1"/>
                  </a:moveTo>
                  <a:lnTo>
                    <a:pt x="0" y="117"/>
                  </a:lnTo>
                  <a:cubicBezTo>
                    <a:pt x="0" y="211"/>
                    <a:pt x="87" y="297"/>
                    <a:pt x="181" y="297"/>
                  </a:cubicBezTo>
                  <a:lnTo>
                    <a:pt x="782" y="297"/>
                  </a:lnTo>
                  <a:cubicBezTo>
                    <a:pt x="868" y="297"/>
                    <a:pt x="962" y="211"/>
                    <a:pt x="962" y="117"/>
                  </a:cubicBezTo>
                  <a:lnTo>
                    <a:pt x="9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88" name="Google Shape;3588;p48"/>
          <p:cNvGrpSpPr/>
          <p:nvPr/>
        </p:nvGrpSpPr>
        <p:grpSpPr>
          <a:xfrm>
            <a:off x="7581927" y="2296832"/>
            <a:ext cx="323898" cy="217409"/>
            <a:chOff x="7581927" y="2296832"/>
            <a:chExt cx="323898" cy="217409"/>
          </a:xfrm>
        </p:grpSpPr>
        <p:sp>
          <p:nvSpPr>
            <p:cNvPr id="3589" name="Google Shape;3589;p48"/>
            <p:cNvSpPr/>
            <p:nvPr/>
          </p:nvSpPr>
          <p:spPr>
            <a:xfrm>
              <a:off x="7581927" y="2475565"/>
              <a:ext cx="174451" cy="38675"/>
            </a:xfrm>
            <a:custGeom>
              <a:rect b="b" l="l" r="r" t="t"/>
              <a:pathLst>
                <a:path extrusionOk="0" h="515" w="2323">
                  <a:moveTo>
                    <a:pt x="0" y="1"/>
                  </a:moveTo>
                  <a:lnTo>
                    <a:pt x="0" y="514"/>
                  </a:lnTo>
                  <a:lnTo>
                    <a:pt x="2323" y="514"/>
                  </a:lnTo>
                  <a:lnTo>
                    <a:pt x="23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0" name="Google Shape;3590;p48"/>
            <p:cNvSpPr/>
            <p:nvPr/>
          </p:nvSpPr>
          <p:spPr>
            <a:xfrm>
              <a:off x="7715602" y="2306069"/>
              <a:ext cx="22304" cy="52268"/>
            </a:xfrm>
            <a:custGeom>
              <a:rect b="b" l="l" r="r" t="t"/>
              <a:pathLst>
                <a:path extrusionOk="0" h="696" w="297">
                  <a:moveTo>
                    <a:pt x="0" y="1"/>
                  </a:moveTo>
                  <a:cubicBezTo>
                    <a:pt x="29" y="58"/>
                    <a:pt x="29" y="181"/>
                    <a:pt x="29" y="268"/>
                  </a:cubicBezTo>
                  <a:lnTo>
                    <a:pt x="29" y="695"/>
                  </a:lnTo>
                  <a:lnTo>
                    <a:pt x="297" y="695"/>
                  </a:lnTo>
                  <a:lnTo>
                    <a:pt x="2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1" name="Google Shape;3591;p48"/>
            <p:cNvSpPr/>
            <p:nvPr/>
          </p:nvSpPr>
          <p:spPr>
            <a:xfrm>
              <a:off x="7758483" y="2306069"/>
              <a:ext cx="18023" cy="52268"/>
            </a:xfrm>
            <a:custGeom>
              <a:rect b="b" l="l" r="r" t="t"/>
              <a:pathLst>
                <a:path extrusionOk="0" h="696" w="240">
                  <a:moveTo>
                    <a:pt x="1" y="1"/>
                  </a:moveTo>
                  <a:lnTo>
                    <a:pt x="1" y="695"/>
                  </a:lnTo>
                  <a:lnTo>
                    <a:pt x="239" y="695"/>
                  </a:lnTo>
                  <a:lnTo>
                    <a:pt x="2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2" name="Google Shape;3592;p48"/>
            <p:cNvSpPr/>
            <p:nvPr/>
          </p:nvSpPr>
          <p:spPr>
            <a:xfrm>
              <a:off x="7797083" y="2306069"/>
              <a:ext cx="20126" cy="52268"/>
            </a:xfrm>
            <a:custGeom>
              <a:rect b="b" l="l" r="r" t="t"/>
              <a:pathLst>
                <a:path extrusionOk="0" h="696" w="268">
                  <a:moveTo>
                    <a:pt x="0" y="1"/>
                  </a:moveTo>
                  <a:lnTo>
                    <a:pt x="0" y="695"/>
                  </a:lnTo>
                  <a:lnTo>
                    <a:pt x="268" y="695"/>
                  </a:lnTo>
                  <a:lnTo>
                    <a:pt x="2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3" name="Google Shape;3593;p48"/>
            <p:cNvSpPr/>
            <p:nvPr/>
          </p:nvSpPr>
          <p:spPr>
            <a:xfrm>
              <a:off x="7835083" y="2306069"/>
              <a:ext cx="20727" cy="52268"/>
            </a:xfrm>
            <a:custGeom>
              <a:rect b="b" l="l" r="r" t="t"/>
              <a:pathLst>
                <a:path extrusionOk="0" h="696" w="276">
                  <a:moveTo>
                    <a:pt x="1" y="1"/>
                  </a:moveTo>
                  <a:lnTo>
                    <a:pt x="1" y="695"/>
                  </a:lnTo>
                  <a:lnTo>
                    <a:pt x="276" y="695"/>
                  </a:lnTo>
                  <a:lnTo>
                    <a:pt x="2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4" name="Google Shape;3594;p48"/>
            <p:cNvSpPr/>
            <p:nvPr/>
          </p:nvSpPr>
          <p:spPr>
            <a:xfrm>
              <a:off x="7873683" y="2306069"/>
              <a:ext cx="32142" cy="52268"/>
            </a:xfrm>
            <a:custGeom>
              <a:rect b="b" l="l" r="r" t="t"/>
              <a:pathLst>
                <a:path extrusionOk="0" h="696" w="428">
                  <a:moveTo>
                    <a:pt x="0" y="1"/>
                  </a:moveTo>
                  <a:lnTo>
                    <a:pt x="0" y="695"/>
                  </a:lnTo>
                  <a:lnTo>
                    <a:pt x="66" y="695"/>
                  </a:lnTo>
                  <a:cubicBezTo>
                    <a:pt x="152" y="695"/>
                    <a:pt x="246" y="659"/>
                    <a:pt x="304" y="601"/>
                  </a:cubicBezTo>
                  <a:cubicBezTo>
                    <a:pt x="362" y="514"/>
                    <a:pt x="427" y="420"/>
                    <a:pt x="391" y="333"/>
                  </a:cubicBezTo>
                  <a:cubicBezTo>
                    <a:pt x="391" y="152"/>
                    <a:pt x="246"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5" name="Google Shape;3595;p48"/>
            <p:cNvSpPr/>
            <p:nvPr/>
          </p:nvSpPr>
          <p:spPr>
            <a:xfrm>
              <a:off x="7640579" y="2296832"/>
              <a:ext cx="58726" cy="158756"/>
            </a:xfrm>
            <a:custGeom>
              <a:rect b="b" l="l" r="r" t="t"/>
              <a:pathLst>
                <a:path extrusionOk="0" h="2114" w="782">
                  <a:moveTo>
                    <a:pt x="514" y="304"/>
                  </a:moveTo>
                  <a:lnTo>
                    <a:pt x="514" y="572"/>
                  </a:lnTo>
                  <a:lnTo>
                    <a:pt x="239" y="572"/>
                  </a:lnTo>
                  <a:lnTo>
                    <a:pt x="239" y="304"/>
                  </a:lnTo>
                  <a:close/>
                  <a:moveTo>
                    <a:pt x="362" y="1"/>
                  </a:moveTo>
                  <a:cubicBezTo>
                    <a:pt x="153" y="1"/>
                    <a:pt x="1" y="181"/>
                    <a:pt x="1" y="391"/>
                  </a:cubicBezTo>
                  <a:lnTo>
                    <a:pt x="1" y="2113"/>
                  </a:lnTo>
                  <a:lnTo>
                    <a:pt x="782" y="2113"/>
                  </a:lnTo>
                  <a:lnTo>
                    <a:pt x="782" y="391"/>
                  </a:lnTo>
                  <a:cubicBezTo>
                    <a:pt x="782" y="181"/>
                    <a:pt x="601"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96" name="Google Shape;3596;p48"/>
          <p:cNvGrpSpPr/>
          <p:nvPr/>
        </p:nvGrpSpPr>
        <p:grpSpPr>
          <a:xfrm>
            <a:off x="1937855" y="2244638"/>
            <a:ext cx="321720" cy="321793"/>
            <a:chOff x="1937855" y="2244638"/>
            <a:chExt cx="321720" cy="321793"/>
          </a:xfrm>
        </p:grpSpPr>
        <p:sp>
          <p:nvSpPr>
            <p:cNvPr id="3597" name="Google Shape;3597;p48"/>
            <p:cNvSpPr/>
            <p:nvPr/>
          </p:nvSpPr>
          <p:spPr>
            <a:xfrm>
              <a:off x="2123648" y="2349025"/>
              <a:ext cx="50015" cy="169570"/>
            </a:xfrm>
            <a:custGeom>
              <a:rect b="b" l="l" r="r" t="t"/>
              <a:pathLst>
                <a:path extrusionOk="0" h="2258" w="666">
                  <a:moveTo>
                    <a:pt x="0" y="0"/>
                  </a:moveTo>
                  <a:lnTo>
                    <a:pt x="0" y="2257"/>
                  </a:lnTo>
                  <a:lnTo>
                    <a:pt x="666" y="2048"/>
                  </a:lnTo>
                  <a:lnTo>
                    <a:pt x="666" y="18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8" name="Google Shape;3598;p48"/>
            <p:cNvSpPr/>
            <p:nvPr/>
          </p:nvSpPr>
          <p:spPr>
            <a:xfrm>
              <a:off x="2191536" y="2369076"/>
              <a:ext cx="68038" cy="129393"/>
            </a:xfrm>
            <a:custGeom>
              <a:rect b="b" l="l" r="r" t="t"/>
              <a:pathLst>
                <a:path extrusionOk="0" h="1723" w="906">
                  <a:moveTo>
                    <a:pt x="1" y="1"/>
                  </a:moveTo>
                  <a:lnTo>
                    <a:pt x="1" y="1723"/>
                  </a:lnTo>
                  <a:lnTo>
                    <a:pt x="905" y="1419"/>
                  </a:lnTo>
                  <a:lnTo>
                    <a:pt x="905" y="27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9" name="Google Shape;3599;p48"/>
            <p:cNvSpPr/>
            <p:nvPr/>
          </p:nvSpPr>
          <p:spPr>
            <a:xfrm>
              <a:off x="1937855" y="2244638"/>
              <a:ext cx="167918" cy="321793"/>
            </a:xfrm>
            <a:custGeom>
              <a:rect b="b" l="l" r="r" t="t"/>
              <a:pathLst>
                <a:path extrusionOk="0" h="4285" w="2236">
                  <a:moveTo>
                    <a:pt x="1331" y="2056"/>
                  </a:moveTo>
                  <a:lnTo>
                    <a:pt x="1331" y="2989"/>
                  </a:lnTo>
                  <a:lnTo>
                    <a:pt x="789" y="2989"/>
                  </a:lnTo>
                  <a:lnTo>
                    <a:pt x="789" y="2056"/>
                  </a:lnTo>
                  <a:close/>
                  <a:moveTo>
                    <a:pt x="543" y="1"/>
                  </a:moveTo>
                  <a:cubicBezTo>
                    <a:pt x="246" y="1"/>
                    <a:pt x="0" y="247"/>
                    <a:pt x="0" y="544"/>
                  </a:cubicBezTo>
                  <a:cubicBezTo>
                    <a:pt x="0" y="724"/>
                    <a:pt x="123" y="905"/>
                    <a:pt x="304" y="999"/>
                  </a:cubicBezTo>
                  <a:lnTo>
                    <a:pt x="304" y="4284"/>
                  </a:lnTo>
                  <a:lnTo>
                    <a:pt x="789" y="4284"/>
                  </a:lnTo>
                  <a:lnTo>
                    <a:pt x="789" y="3228"/>
                  </a:lnTo>
                  <a:lnTo>
                    <a:pt x="1331" y="3228"/>
                  </a:lnTo>
                  <a:lnTo>
                    <a:pt x="1331" y="4009"/>
                  </a:lnTo>
                  <a:lnTo>
                    <a:pt x="2236" y="3712"/>
                  </a:lnTo>
                  <a:lnTo>
                    <a:pt x="2236" y="1296"/>
                  </a:lnTo>
                  <a:lnTo>
                    <a:pt x="1331" y="1028"/>
                  </a:lnTo>
                  <a:lnTo>
                    <a:pt x="1331" y="1810"/>
                  </a:lnTo>
                  <a:lnTo>
                    <a:pt x="789" y="1810"/>
                  </a:lnTo>
                  <a:lnTo>
                    <a:pt x="789" y="999"/>
                  </a:lnTo>
                  <a:cubicBezTo>
                    <a:pt x="969" y="905"/>
                    <a:pt x="1085" y="724"/>
                    <a:pt x="1085" y="544"/>
                  </a:cubicBezTo>
                  <a:cubicBezTo>
                    <a:pt x="1085" y="247"/>
                    <a:pt x="846"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00" name="Google Shape;3600;p48"/>
          <p:cNvGrpSpPr/>
          <p:nvPr/>
        </p:nvGrpSpPr>
        <p:grpSpPr>
          <a:xfrm>
            <a:off x="6182850" y="2249295"/>
            <a:ext cx="321194" cy="312782"/>
            <a:chOff x="6182850" y="2249295"/>
            <a:chExt cx="321194" cy="312782"/>
          </a:xfrm>
        </p:grpSpPr>
        <p:sp>
          <p:nvSpPr>
            <p:cNvPr id="3601" name="Google Shape;3601;p48"/>
            <p:cNvSpPr/>
            <p:nvPr/>
          </p:nvSpPr>
          <p:spPr>
            <a:xfrm>
              <a:off x="6182850" y="2249295"/>
              <a:ext cx="113097" cy="312781"/>
            </a:xfrm>
            <a:custGeom>
              <a:rect b="b" l="l" r="r" t="t"/>
              <a:pathLst>
                <a:path extrusionOk="0" h="4165" w="1506">
                  <a:moveTo>
                    <a:pt x="752" y="1"/>
                  </a:moveTo>
                  <a:cubicBezTo>
                    <a:pt x="479" y="1"/>
                    <a:pt x="239" y="233"/>
                    <a:pt x="239" y="511"/>
                  </a:cubicBezTo>
                  <a:lnTo>
                    <a:pt x="239" y="2109"/>
                  </a:lnTo>
                  <a:lnTo>
                    <a:pt x="0" y="2109"/>
                  </a:lnTo>
                  <a:lnTo>
                    <a:pt x="0" y="4164"/>
                  </a:lnTo>
                  <a:lnTo>
                    <a:pt x="695" y="4164"/>
                  </a:lnTo>
                  <a:lnTo>
                    <a:pt x="1143" y="2109"/>
                  </a:lnTo>
                  <a:lnTo>
                    <a:pt x="478" y="2109"/>
                  </a:lnTo>
                  <a:lnTo>
                    <a:pt x="478" y="511"/>
                  </a:lnTo>
                  <a:cubicBezTo>
                    <a:pt x="478" y="395"/>
                    <a:pt x="572" y="272"/>
                    <a:pt x="695" y="272"/>
                  </a:cubicBezTo>
                  <a:cubicBezTo>
                    <a:pt x="713" y="269"/>
                    <a:pt x="730" y="268"/>
                    <a:pt x="747" y="268"/>
                  </a:cubicBezTo>
                  <a:cubicBezTo>
                    <a:pt x="898" y="268"/>
                    <a:pt x="992" y="380"/>
                    <a:pt x="992" y="511"/>
                  </a:cubicBezTo>
                  <a:lnTo>
                    <a:pt x="992" y="576"/>
                  </a:lnTo>
                  <a:cubicBezTo>
                    <a:pt x="840" y="605"/>
                    <a:pt x="753" y="757"/>
                    <a:pt x="753" y="908"/>
                  </a:cubicBezTo>
                  <a:lnTo>
                    <a:pt x="753" y="1299"/>
                  </a:lnTo>
                  <a:lnTo>
                    <a:pt x="1505" y="1299"/>
                  </a:lnTo>
                  <a:lnTo>
                    <a:pt x="1505" y="908"/>
                  </a:lnTo>
                  <a:cubicBezTo>
                    <a:pt x="1505" y="757"/>
                    <a:pt x="1382" y="605"/>
                    <a:pt x="1238" y="576"/>
                  </a:cubicBezTo>
                  <a:lnTo>
                    <a:pt x="1238" y="511"/>
                  </a:lnTo>
                  <a:cubicBezTo>
                    <a:pt x="1238" y="272"/>
                    <a:pt x="1057" y="62"/>
                    <a:pt x="811" y="4"/>
                  </a:cubicBezTo>
                  <a:cubicBezTo>
                    <a:pt x="791" y="2"/>
                    <a:pt x="772" y="1"/>
                    <a:pt x="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02" name="Google Shape;3602;p48"/>
            <p:cNvSpPr/>
            <p:nvPr/>
          </p:nvSpPr>
          <p:spPr>
            <a:xfrm>
              <a:off x="6252916" y="2407676"/>
              <a:ext cx="185866" cy="154400"/>
            </a:xfrm>
            <a:custGeom>
              <a:rect b="b" l="l" r="r" t="t"/>
              <a:pathLst>
                <a:path extrusionOk="0" h="2056" w="2475">
                  <a:moveTo>
                    <a:pt x="1325" y="724"/>
                  </a:moveTo>
                  <a:lnTo>
                    <a:pt x="1325" y="1238"/>
                  </a:lnTo>
                  <a:lnTo>
                    <a:pt x="1057" y="1238"/>
                  </a:lnTo>
                  <a:lnTo>
                    <a:pt x="1057" y="724"/>
                  </a:lnTo>
                  <a:close/>
                  <a:moveTo>
                    <a:pt x="485" y="0"/>
                  </a:moveTo>
                  <a:lnTo>
                    <a:pt x="1" y="2055"/>
                  </a:lnTo>
                  <a:lnTo>
                    <a:pt x="1057" y="2055"/>
                  </a:lnTo>
                  <a:lnTo>
                    <a:pt x="1057" y="1570"/>
                  </a:lnTo>
                  <a:lnTo>
                    <a:pt x="1325" y="1570"/>
                  </a:lnTo>
                  <a:lnTo>
                    <a:pt x="1325" y="2055"/>
                  </a:lnTo>
                  <a:lnTo>
                    <a:pt x="2475" y="2055"/>
                  </a:lnTo>
                  <a:lnTo>
                    <a:pt x="1990" y="0"/>
                  </a:lnTo>
                  <a:lnTo>
                    <a:pt x="1325" y="0"/>
                  </a:lnTo>
                  <a:lnTo>
                    <a:pt x="1325" y="456"/>
                  </a:lnTo>
                  <a:lnTo>
                    <a:pt x="1057" y="456"/>
                  </a:lnTo>
                  <a:lnTo>
                    <a:pt x="10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03" name="Google Shape;3603;p48"/>
            <p:cNvSpPr/>
            <p:nvPr/>
          </p:nvSpPr>
          <p:spPr>
            <a:xfrm>
              <a:off x="6393124" y="2249295"/>
              <a:ext cx="110919" cy="312781"/>
            </a:xfrm>
            <a:custGeom>
              <a:rect b="b" l="l" r="r" t="t"/>
              <a:pathLst>
                <a:path extrusionOk="0" h="4165" w="1477">
                  <a:moveTo>
                    <a:pt x="758" y="1"/>
                  </a:moveTo>
                  <a:cubicBezTo>
                    <a:pt x="480" y="1"/>
                    <a:pt x="246" y="233"/>
                    <a:pt x="246" y="511"/>
                  </a:cubicBezTo>
                  <a:lnTo>
                    <a:pt x="246" y="576"/>
                  </a:lnTo>
                  <a:cubicBezTo>
                    <a:pt x="94" y="605"/>
                    <a:pt x="0" y="757"/>
                    <a:pt x="0" y="908"/>
                  </a:cubicBezTo>
                  <a:lnTo>
                    <a:pt x="0" y="1299"/>
                  </a:lnTo>
                  <a:lnTo>
                    <a:pt x="753" y="1299"/>
                  </a:lnTo>
                  <a:lnTo>
                    <a:pt x="753" y="908"/>
                  </a:lnTo>
                  <a:cubicBezTo>
                    <a:pt x="753" y="757"/>
                    <a:pt x="637" y="605"/>
                    <a:pt x="485" y="576"/>
                  </a:cubicBezTo>
                  <a:lnTo>
                    <a:pt x="485" y="511"/>
                  </a:lnTo>
                  <a:cubicBezTo>
                    <a:pt x="485" y="395"/>
                    <a:pt x="572" y="272"/>
                    <a:pt x="695" y="272"/>
                  </a:cubicBezTo>
                  <a:cubicBezTo>
                    <a:pt x="710" y="269"/>
                    <a:pt x="725" y="268"/>
                    <a:pt x="740" y="268"/>
                  </a:cubicBezTo>
                  <a:cubicBezTo>
                    <a:pt x="875" y="268"/>
                    <a:pt x="999" y="380"/>
                    <a:pt x="999" y="511"/>
                  </a:cubicBezTo>
                  <a:lnTo>
                    <a:pt x="999" y="2109"/>
                  </a:lnTo>
                  <a:lnTo>
                    <a:pt x="391" y="2109"/>
                  </a:lnTo>
                  <a:lnTo>
                    <a:pt x="847" y="4164"/>
                  </a:lnTo>
                  <a:lnTo>
                    <a:pt x="1476" y="4164"/>
                  </a:lnTo>
                  <a:lnTo>
                    <a:pt x="1476" y="2109"/>
                  </a:lnTo>
                  <a:lnTo>
                    <a:pt x="1237" y="2109"/>
                  </a:lnTo>
                  <a:lnTo>
                    <a:pt x="1237" y="511"/>
                  </a:lnTo>
                  <a:cubicBezTo>
                    <a:pt x="1237" y="272"/>
                    <a:pt x="1057" y="62"/>
                    <a:pt x="818" y="4"/>
                  </a:cubicBezTo>
                  <a:cubicBezTo>
                    <a:pt x="798" y="2"/>
                    <a:pt x="778" y="1"/>
                    <a:pt x="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604" name="Google Shape;3604;p48"/>
          <p:cNvSpPr/>
          <p:nvPr/>
        </p:nvSpPr>
        <p:spPr>
          <a:xfrm>
            <a:off x="5465137" y="2244638"/>
            <a:ext cx="323896" cy="321793"/>
          </a:xfrm>
          <a:custGeom>
            <a:rect b="b" l="l" r="r" t="t"/>
            <a:pathLst>
              <a:path extrusionOk="0" h="4285" w="4313">
                <a:moveTo>
                  <a:pt x="2294" y="638"/>
                </a:moveTo>
                <a:lnTo>
                  <a:pt x="2294" y="1209"/>
                </a:lnTo>
                <a:lnTo>
                  <a:pt x="2019" y="1209"/>
                </a:lnTo>
                <a:lnTo>
                  <a:pt x="2019" y="638"/>
                </a:lnTo>
                <a:close/>
                <a:moveTo>
                  <a:pt x="2322" y="2837"/>
                </a:moveTo>
                <a:lnTo>
                  <a:pt x="2322" y="3076"/>
                </a:lnTo>
                <a:lnTo>
                  <a:pt x="1990" y="3076"/>
                </a:lnTo>
                <a:lnTo>
                  <a:pt x="1990" y="2837"/>
                </a:lnTo>
                <a:close/>
                <a:moveTo>
                  <a:pt x="2142" y="2417"/>
                </a:moveTo>
                <a:cubicBezTo>
                  <a:pt x="1838" y="2417"/>
                  <a:pt x="1599" y="2656"/>
                  <a:pt x="1599" y="2989"/>
                </a:cubicBezTo>
                <a:cubicBezTo>
                  <a:pt x="1599" y="3199"/>
                  <a:pt x="1715" y="3467"/>
                  <a:pt x="1932" y="3770"/>
                </a:cubicBezTo>
                <a:cubicBezTo>
                  <a:pt x="1990" y="3893"/>
                  <a:pt x="2076" y="4009"/>
                  <a:pt x="2142" y="4074"/>
                </a:cubicBezTo>
                <a:cubicBezTo>
                  <a:pt x="2199" y="4009"/>
                  <a:pt x="2294" y="3893"/>
                  <a:pt x="2380" y="3770"/>
                </a:cubicBezTo>
                <a:cubicBezTo>
                  <a:pt x="2590" y="3467"/>
                  <a:pt x="2713" y="3199"/>
                  <a:pt x="2713" y="2989"/>
                </a:cubicBezTo>
                <a:cubicBezTo>
                  <a:pt x="2713" y="2656"/>
                  <a:pt x="2438" y="2417"/>
                  <a:pt x="2142" y="2417"/>
                </a:cubicBezTo>
                <a:close/>
                <a:moveTo>
                  <a:pt x="933" y="1"/>
                </a:moveTo>
                <a:lnTo>
                  <a:pt x="0" y="4284"/>
                </a:lnTo>
                <a:lnTo>
                  <a:pt x="420" y="4284"/>
                </a:lnTo>
                <a:lnTo>
                  <a:pt x="1324" y="1"/>
                </a:lnTo>
                <a:close/>
                <a:moveTo>
                  <a:pt x="1599" y="1"/>
                </a:moveTo>
                <a:lnTo>
                  <a:pt x="695" y="4284"/>
                </a:lnTo>
                <a:lnTo>
                  <a:pt x="1961" y="4284"/>
                </a:lnTo>
                <a:cubicBezTo>
                  <a:pt x="1780" y="4074"/>
                  <a:pt x="1324" y="3503"/>
                  <a:pt x="1324" y="2989"/>
                </a:cubicBezTo>
                <a:cubicBezTo>
                  <a:pt x="1324" y="2562"/>
                  <a:pt x="1628" y="2200"/>
                  <a:pt x="2019" y="2143"/>
                </a:cubicBezTo>
                <a:lnTo>
                  <a:pt x="2019" y="1723"/>
                </a:lnTo>
                <a:lnTo>
                  <a:pt x="2294" y="1723"/>
                </a:lnTo>
                <a:lnTo>
                  <a:pt x="2294" y="2143"/>
                </a:lnTo>
                <a:cubicBezTo>
                  <a:pt x="2684" y="2200"/>
                  <a:pt x="2981" y="2562"/>
                  <a:pt x="2981" y="2989"/>
                </a:cubicBezTo>
                <a:cubicBezTo>
                  <a:pt x="2981" y="3503"/>
                  <a:pt x="2532" y="4074"/>
                  <a:pt x="2322" y="4284"/>
                </a:cubicBezTo>
                <a:lnTo>
                  <a:pt x="3589" y="4284"/>
                </a:lnTo>
                <a:lnTo>
                  <a:pt x="2713" y="1"/>
                </a:lnTo>
                <a:close/>
                <a:moveTo>
                  <a:pt x="2981" y="1"/>
                </a:moveTo>
                <a:lnTo>
                  <a:pt x="3856" y="4284"/>
                </a:lnTo>
                <a:lnTo>
                  <a:pt x="4312" y="4284"/>
                </a:lnTo>
                <a:lnTo>
                  <a:pt x="33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605" name="Google Shape;3605;p48"/>
          <p:cNvGrpSpPr/>
          <p:nvPr/>
        </p:nvGrpSpPr>
        <p:grpSpPr>
          <a:xfrm>
            <a:off x="3352628" y="2260409"/>
            <a:ext cx="323897" cy="290254"/>
            <a:chOff x="3352628" y="2260409"/>
            <a:chExt cx="323897" cy="290254"/>
          </a:xfrm>
        </p:grpSpPr>
        <p:sp>
          <p:nvSpPr>
            <p:cNvPr id="3606" name="Google Shape;3606;p48"/>
            <p:cNvSpPr/>
            <p:nvPr/>
          </p:nvSpPr>
          <p:spPr>
            <a:xfrm>
              <a:off x="3416236" y="2426151"/>
              <a:ext cx="115800" cy="40853"/>
            </a:xfrm>
            <a:custGeom>
              <a:rect b="b" l="l" r="r" t="t"/>
              <a:pathLst>
                <a:path extrusionOk="0" h="544" w="1542">
                  <a:moveTo>
                    <a:pt x="275" y="0"/>
                  </a:moveTo>
                  <a:lnTo>
                    <a:pt x="0" y="543"/>
                  </a:lnTo>
                  <a:lnTo>
                    <a:pt x="1541" y="543"/>
                  </a:lnTo>
                  <a:lnTo>
                    <a:pt x="12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07" name="Google Shape;3607;p48"/>
            <p:cNvSpPr/>
            <p:nvPr/>
          </p:nvSpPr>
          <p:spPr>
            <a:xfrm>
              <a:off x="3398288" y="2486980"/>
              <a:ext cx="153800" cy="63683"/>
            </a:xfrm>
            <a:custGeom>
              <a:rect b="b" l="l" r="r" t="t"/>
              <a:pathLst>
                <a:path extrusionOk="0" h="848" w="2048">
                  <a:moveTo>
                    <a:pt x="0" y="1"/>
                  </a:moveTo>
                  <a:lnTo>
                    <a:pt x="0" y="572"/>
                  </a:lnTo>
                  <a:lnTo>
                    <a:pt x="152" y="572"/>
                  </a:lnTo>
                  <a:lnTo>
                    <a:pt x="152" y="847"/>
                  </a:lnTo>
                  <a:lnTo>
                    <a:pt x="449" y="847"/>
                  </a:lnTo>
                  <a:lnTo>
                    <a:pt x="449" y="572"/>
                  </a:lnTo>
                  <a:lnTo>
                    <a:pt x="1599" y="572"/>
                  </a:lnTo>
                  <a:lnTo>
                    <a:pt x="1599" y="847"/>
                  </a:lnTo>
                  <a:lnTo>
                    <a:pt x="1896" y="847"/>
                  </a:lnTo>
                  <a:lnTo>
                    <a:pt x="1896" y="572"/>
                  </a:lnTo>
                  <a:lnTo>
                    <a:pt x="2048" y="572"/>
                  </a:lnTo>
                  <a:lnTo>
                    <a:pt x="20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08" name="Google Shape;3608;p48"/>
            <p:cNvSpPr/>
            <p:nvPr/>
          </p:nvSpPr>
          <p:spPr>
            <a:xfrm>
              <a:off x="3352628" y="2260409"/>
              <a:ext cx="323896" cy="290252"/>
            </a:xfrm>
            <a:custGeom>
              <a:rect b="b" l="l" r="r" t="t"/>
              <a:pathLst>
                <a:path extrusionOk="0" h="3865" w="4313">
                  <a:moveTo>
                    <a:pt x="1" y="1"/>
                  </a:moveTo>
                  <a:lnTo>
                    <a:pt x="1" y="3864"/>
                  </a:lnTo>
                  <a:lnTo>
                    <a:pt x="305" y="3864"/>
                  </a:lnTo>
                  <a:lnTo>
                    <a:pt x="305" y="1057"/>
                  </a:lnTo>
                  <a:lnTo>
                    <a:pt x="3531" y="1057"/>
                  </a:lnTo>
                  <a:lnTo>
                    <a:pt x="3531" y="1542"/>
                  </a:lnTo>
                  <a:lnTo>
                    <a:pt x="2960" y="1542"/>
                  </a:lnTo>
                  <a:lnTo>
                    <a:pt x="2960" y="2569"/>
                  </a:lnTo>
                  <a:lnTo>
                    <a:pt x="3502" y="2569"/>
                  </a:lnTo>
                  <a:lnTo>
                    <a:pt x="3502" y="2142"/>
                  </a:lnTo>
                  <a:lnTo>
                    <a:pt x="3770" y="2142"/>
                  </a:lnTo>
                  <a:lnTo>
                    <a:pt x="3770" y="2569"/>
                  </a:lnTo>
                  <a:lnTo>
                    <a:pt x="4313" y="2569"/>
                  </a:lnTo>
                  <a:lnTo>
                    <a:pt x="4313" y="1542"/>
                  </a:lnTo>
                  <a:lnTo>
                    <a:pt x="3799" y="1542"/>
                  </a:lnTo>
                  <a:lnTo>
                    <a:pt x="37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09" name="Google Shape;3609;p48"/>
            <p:cNvSpPr/>
            <p:nvPr/>
          </p:nvSpPr>
          <p:spPr>
            <a:xfrm>
              <a:off x="3574843" y="2473387"/>
              <a:ext cx="101682" cy="77275"/>
            </a:xfrm>
            <a:custGeom>
              <a:rect b="b" l="l" r="r" t="t"/>
              <a:pathLst>
                <a:path extrusionOk="0" h="1029" w="1354">
                  <a:moveTo>
                    <a:pt x="1" y="1"/>
                  </a:moveTo>
                  <a:lnTo>
                    <a:pt x="1" y="1028"/>
                  </a:lnTo>
                  <a:lnTo>
                    <a:pt x="1354" y="1028"/>
                  </a:lnTo>
                  <a:lnTo>
                    <a:pt x="13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10" name="Google Shape;3610;p48"/>
          <p:cNvGrpSpPr/>
          <p:nvPr/>
        </p:nvGrpSpPr>
        <p:grpSpPr>
          <a:xfrm>
            <a:off x="4831009" y="2244638"/>
            <a:ext cx="160934" cy="321795"/>
            <a:chOff x="4831009" y="2244638"/>
            <a:chExt cx="160934" cy="321795"/>
          </a:xfrm>
        </p:grpSpPr>
        <p:sp>
          <p:nvSpPr>
            <p:cNvPr id="3611" name="Google Shape;3611;p48"/>
            <p:cNvSpPr/>
            <p:nvPr/>
          </p:nvSpPr>
          <p:spPr>
            <a:xfrm>
              <a:off x="4901151" y="2496217"/>
              <a:ext cx="90793" cy="70216"/>
            </a:xfrm>
            <a:custGeom>
              <a:rect b="b" l="l" r="r" t="t"/>
              <a:pathLst>
                <a:path extrusionOk="0" h="935" w="1209">
                  <a:moveTo>
                    <a:pt x="0" y="1"/>
                  </a:moveTo>
                  <a:cubicBezTo>
                    <a:pt x="36" y="239"/>
                    <a:pt x="65" y="449"/>
                    <a:pt x="65" y="659"/>
                  </a:cubicBezTo>
                  <a:lnTo>
                    <a:pt x="65" y="782"/>
                  </a:lnTo>
                  <a:lnTo>
                    <a:pt x="514" y="782"/>
                  </a:lnTo>
                  <a:lnTo>
                    <a:pt x="514" y="934"/>
                  </a:lnTo>
                  <a:lnTo>
                    <a:pt x="789" y="934"/>
                  </a:lnTo>
                  <a:lnTo>
                    <a:pt x="789" y="782"/>
                  </a:lnTo>
                  <a:lnTo>
                    <a:pt x="1179" y="782"/>
                  </a:lnTo>
                  <a:lnTo>
                    <a:pt x="1179" y="659"/>
                  </a:lnTo>
                  <a:cubicBezTo>
                    <a:pt x="1208" y="630"/>
                    <a:pt x="1208" y="391"/>
                    <a:pt x="12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2" name="Google Shape;3612;p48"/>
            <p:cNvSpPr/>
            <p:nvPr/>
          </p:nvSpPr>
          <p:spPr>
            <a:xfrm>
              <a:off x="4831009" y="2376135"/>
              <a:ext cx="45734" cy="95449"/>
            </a:xfrm>
            <a:custGeom>
              <a:rect b="b" l="l" r="r" t="t"/>
              <a:pathLst>
                <a:path extrusionOk="0" h="1271" w="609">
                  <a:moveTo>
                    <a:pt x="182" y="1"/>
                  </a:moveTo>
                  <a:cubicBezTo>
                    <a:pt x="95" y="88"/>
                    <a:pt x="1" y="211"/>
                    <a:pt x="1" y="334"/>
                  </a:cubicBezTo>
                  <a:lnTo>
                    <a:pt x="1" y="847"/>
                  </a:lnTo>
                  <a:cubicBezTo>
                    <a:pt x="1" y="1087"/>
                    <a:pt x="219" y="1270"/>
                    <a:pt x="447" y="1270"/>
                  </a:cubicBezTo>
                  <a:cubicBezTo>
                    <a:pt x="501" y="1270"/>
                    <a:pt x="556" y="1260"/>
                    <a:pt x="609" y="1238"/>
                  </a:cubicBezTo>
                  <a:cubicBezTo>
                    <a:pt x="544" y="905"/>
                    <a:pt x="486" y="630"/>
                    <a:pt x="363" y="334"/>
                  </a:cubicBezTo>
                  <a:cubicBezTo>
                    <a:pt x="305" y="240"/>
                    <a:pt x="247" y="88"/>
                    <a:pt x="1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3" name="Google Shape;3613;p48"/>
            <p:cNvSpPr/>
            <p:nvPr/>
          </p:nvSpPr>
          <p:spPr>
            <a:xfrm>
              <a:off x="4833187" y="2290298"/>
              <a:ext cx="149519" cy="95149"/>
            </a:xfrm>
            <a:custGeom>
              <a:rect b="b" l="l" r="r" t="t"/>
              <a:pathLst>
                <a:path extrusionOk="0" h="1267" w="1991">
                  <a:moveTo>
                    <a:pt x="1122" y="391"/>
                  </a:moveTo>
                  <a:lnTo>
                    <a:pt x="1122" y="659"/>
                  </a:lnTo>
                  <a:lnTo>
                    <a:pt x="724" y="659"/>
                  </a:lnTo>
                  <a:lnTo>
                    <a:pt x="724" y="391"/>
                  </a:lnTo>
                  <a:close/>
                  <a:moveTo>
                    <a:pt x="247" y="1"/>
                  </a:moveTo>
                  <a:lnTo>
                    <a:pt x="1" y="572"/>
                  </a:lnTo>
                  <a:lnTo>
                    <a:pt x="95" y="630"/>
                  </a:lnTo>
                  <a:cubicBezTo>
                    <a:pt x="95" y="630"/>
                    <a:pt x="276" y="782"/>
                    <a:pt x="486" y="1202"/>
                  </a:cubicBezTo>
                  <a:cubicBezTo>
                    <a:pt x="486" y="1231"/>
                    <a:pt x="486" y="1231"/>
                    <a:pt x="515" y="1267"/>
                  </a:cubicBezTo>
                  <a:lnTo>
                    <a:pt x="1990" y="1267"/>
                  </a:lnTo>
                  <a:cubicBezTo>
                    <a:pt x="1962" y="1115"/>
                    <a:pt x="1904" y="934"/>
                    <a:pt x="1875" y="811"/>
                  </a:cubicBezTo>
                  <a:cubicBezTo>
                    <a:pt x="1723" y="449"/>
                    <a:pt x="1542" y="182"/>
                    <a:pt x="1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4" name="Google Shape;3614;p48"/>
            <p:cNvSpPr/>
            <p:nvPr/>
          </p:nvSpPr>
          <p:spPr>
            <a:xfrm>
              <a:off x="4878846" y="2403321"/>
              <a:ext cx="113097" cy="74497"/>
            </a:xfrm>
            <a:custGeom>
              <a:rect b="b" l="l" r="r" t="t"/>
              <a:pathLst>
                <a:path extrusionOk="0" h="992" w="1506">
                  <a:moveTo>
                    <a:pt x="1" y="1"/>
                  </a:moveTo>
                  <a:cubicBezTo>
                    <a:pt x="87" y="210"/>
                    <a:pt x="153" y="449"/>
                    <a:pt x="210" y="666"/>
                  </a:cubicBezTo>
                  <a:cubicBezTo>
                    <a:pt x="210" y="782"/>
                    <a:pt x="239" y="876"/>
                    <a:pt x="268" y="992"/>
                  </a:cubicBezTo>
                  <a:lnTo>
                    <a:pt x="1505" y="992"/>
                  </a:lnTo>
                  <a:cubicBezTo>
                    <a:pt x="1505" y="811"/>
                    <a:pt x="1505" y="630"/>
                    <a:pt x="1476" y="449"/>
                  </a:cubicBezTo>
                  <a:cubicBezTo>
                    <a:pt x="1476" y="304"/>
                    <a:pt x="1448" y="153"/>
                    <a:pt x="14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5" name="Google Shape;3615;p48"/>
            <p:cNvSpPr/>
            <p:nvPr/>
          </p:nvSpPr>
          <p:spPr>
            <a:xfrm>
              <a:off x="4851661" y="2244638"/>
              <a:ext cx="72394" cy="25083"/>
            </a:xfrm>
            <a:custGeom>
              <a:rect b="b" l="l" r="r" t="t"/>
              <a:pathLst>
                <a:path extrusionOk="0" h="334" w="964">
                  <a:moveTo>
                    <a:pt x="1" y="1"/>
                  </a:moveTo>
                  <a:lnTo>
                    <a:pt x="1" y="334"/>
                  </a:lnTo>
                  <a:lnTo>
                    <a:pt x="963" y="334"/>
                  </a:lnTo>
                  <a:lnTo>
                    <a:pt x="9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16" name="Google Shape;3616;p48"/>
          <p:cNvGrpSpPr/>
          <p:nvPr/>
        </p:nvGrpSpPr>
        <p:grpSpPr>
          <a:xfrm>
            <a:off x="4056823" y="2249595"/>
            <a:ext cx="337490" cy="312182"/>
            <a:chOff x="4056823" y="2249595"/>
            <a:chExt cx="337490" cy="312182"/>
          </a:xfrm>
        </p:grpSpPr>
        <p:sp>
          <p:nvSpPr>
            <p:cNvPr id="3617" name="Google Shape;3617;p48"/>
            <p:cNvSpPr/>
            <p:nvPr/>
          </p:nvSpPr>
          <p:spPr>
            <a:xfrm>
              <a:off x="4056823" y="2421269"/>
              <a:ext cx="201637" cy="127215"/>
            </a:xfrm>
            <a:custGeom>
              <a:rect b="b" l="l" r="r" t="t"/>
              <a:pathLst>
                <a:path extrusionOk="0" h="1694" w="2685">
                  <a:moveTo>
                    <a:pt x="0" y="0"/>
                  </a:moveTo>
                  <a:lnTo>
                    <a:pt x="0" y="1693"/>
                  </a:lnTo>
                  <a:lnTo>
                    <a:pt x="1056" y="1693"/>
                  </a:lnTo>
                  <a:cubicBezTo>
                    <a:pt x="999" y="1389"/>
                    <a:pt x="1266" y="1086"/>
                    <a:pt x="1599" y="1086"/>
                  </a:cubicBezTo>
                  <a:cubicBezTo>
                    <a:pt x="1903" y="1086"/>
                    <a:pt x="2171" y="1389"/>
                    <a:pt x="2113" y="1693"/>
                  </a:cubicBezTo>
                  <a:lnTo>
                    <a:pt x="2417" y="1693"/>
                  </a:lnTo>
                  <a:lnTo>
                    <a:pt x="2684" y="1180"/>
                  </a:lnTo>
                  <a:lnTo>
                    <a:pt x="2417" y="753"/>
                  </a:lnTo>
                  <a:lnTo>
                    <a:pt x="1570" y="637"/>
                  </a:lnTo>
                  <a:lnTo>
                    <a:pt x="10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8" name="Google Shape;3618;p48"/>
            <p:cNvSpPr/>
            <p:nvPr/>
          </p:nvSpPr>
          <p:spPr>
            <a:xfrm>
              <a:off x="4156778" y="2521225"/>
              <a:ext cx="40778" cy="40553"/>
            </a:xfrm>
            <a:custGeom>
              <a:rect b="b" l="l" r="r" t="t"/>
              <a:pathLst>
                <a:path extrusionOk="0" h="540" w="543">
                  <a:moveTo>
                    <a:pt x="268" y="1"/>
                  </a:moveTo>
                  <a:cubicBezTo>
                    <a:pt x="116" y="1"/>
                    <a:pt x="0" y="145"/>
                    <a:pt x="0" y="268"/>
                  </a:cubicBezTo>
                  <a:cubicBezTo>
                    <a:pt x="0" y="449"/>
                    <a:pt x="127" y="540"/>
                    <a:pt x="258" y="540"/>
                  </a:cubicBezTo>
                  <a:cubicBezTo>
                    <a:pt x="389" y="540"/>
                    <a:pt x="525" y="449"/>
                    <a:pt x="543" y="268"/>
                  </a:cubicBezTo>
                  <a:cubicBezTo>
                    <a:pt x="543" y="145"/>
                    <a:pt x="420" y="1"/>
                    <a:pt x="2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9" name="Google Shape;3619;p48"/>
            <p:cNvSpPr/>
            <p:nvPr/>
          </p:nvSpPr>
          <p:spPr>
            <a:xfrm>
              <a:off x="4317038" y="2249595"/>
              <a:ext cx="77275" cy="78852"/>
            </a:xfrm>
            <a:custGeom>
              <a:rect b="b" l="l" r="r" t="t"/>
              <a:pathLst>
                <a:path extrusionOk="0" h="1050" w="1029">
                  <a:moveTo>
                    <a:pt x="276" y="0"/>
                  </a:moveTo>
                  <a:cubicBezTo>
                    <a:pt x="182" y="0"/>
                    <a:pt x="95" y="29"/>
                    <a:pt x="1" y="58"/>
                  </a:cubicBezTo>
                  <a:cubicBezTo>
                    <a:pt x="362" y="210"/>
                    <a:pt x="608" y="658"/>
                    <a:pt x="485" y="1049"/>
                  </a:cubicBezTo>
                  <a:cubicBezTo>
                    <a:pt x="1028" y="810"/>
                    <a:pt x="876"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0" name="Google Shape;3620;p48"/>
            <p:cNvSpPr/>
            <p:nvPr/>
          </p:nvSpPr>
          <p:spPr>
            <a:xfrm>
              <a:off x="4254030" y="2269496"/>
              <a:ext cx="90267" cy="81781"/>
            </a:xfrm>
            <a:custGeom>
              <a:rect b="b" l="l" r="r" t="t"/>
              <a:pathLst>
                <a:path extrusionOk="0" h="1089" w="1202">
                  <a:moveTo>
                    <a:pt x="575" y="0"/>
                  </a:moveTo>
                  <a:cubicBezTo>
                    <a:pt x="265" y="0"/>
                    <a:pt x="0" y="231"/>
                    <a:pt x="0" y="545"/>
                  </a:cubicBezTo>
                  <a:cubicBezTo>
                    <a:pt x="0" y="849"/>
                    <a:pt x="239" y="1088"/>
                    <a:pt x="543" y="1088"/>
                  </a:cubicBezTo>
                  <a:cubicBezTo>
                    <a:pt x="753" y="1088"/>
                    <a:pt x="934" y="965"/>
                    <a:pt x="1021" y="820"/>
                  </a:cubicBezTo>
                  <a:cubicBezTo>
                    <a:pt x="1201" y="488"/>
                    <a:pt x="992" y="61"/>
                    <a:pt x="630" y="3"/>
                  </a:cubicBezTo>
                  <a:cubicBezTo>
                    <a:pt x="612" y="1"/>
                    <a:pt x="593"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1" name="Google Shape;3621;p48"/>
            <p:cNvSpPr/>
            <p:nvPr/>
          </p:nvSpPr>
          <p:spPr>
            <a:xfrm>
              <a:off x="4201837" y="2310424"/>
              <a:ext cx="115275" cy="115800"/>
            </a:xfrm>
            <a:custGeom>
              <a:rect b="b" l="l" r="r" t="t"/>
              <a:pathLst>
                <a:path extrusionOk="0" h="1542" w="1535">
                  <a:moveTo>
                    <a:pt x="1" y="0"/>
                  </a:moveTo>
                  <a:cubicBezTo>
                    <a:pt x="1" y="847"/>
                    <a:pt x="695" y="1541"/>
                    <a:pt x="1535" y="1541"/>
                  </a:cubicBezTo>
                  <a:lnTo>
                    <a:pt x="1535" y="1267"/>
                  </a:lnTo>
                  <a:cubicBezTo>
                    <a:pt x="811" y="1267"/>
                    <a:pt x="269" y="724"/>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2" name="Google Shape;3622;p48"/>
            <p:cNvSpPr/>
            <p:nvPr/>
          </p:nvSpPr>
          <p:spPr>
            <a:xfrm>
              <a:off x="4156778" y="2306069"/>
              <a:ext cx="167392" cy="165215"/>
            </a:xfrm>
            <a:custGeom>
              <a:rect b="b" l="l" r="r" t="t"/>
              <a:pathLst>
                <a:path extrusionOk="0" h="2200" w="2229">
                  <a:moveTo>
                    <a:pt x="0" y="1"/>
                  </a:moveTo>
                  <a:cubicBezTo>
                    <a:pt x="0" y="572"/>
                    <a:pt x="239" y="1144"/>
                    <a:pt x="659" y="1563"/>
                  </a:cubicBezTo>
                  <a:cubicBezTo>
                    <a:pt x="1049" y="1990"/>
                    <a:pt x="1628" y="2200"/>
                    <a:pt x="2229" y="2200"/>
                  </a:cubicBezTo>
                  <a:lnTo>
                    <a:pt x="2229" y="1961"/>
                  </a:lnTo>
                  <a:cubicBezTo>
                    <a:pt x="1686" y="1961"/>
                    <a:pt x="1201" y="1744"/>
                    <a:pt x="840" y="1382"/>
                  </a:cubicBezTo>
                  <a:cubicBezTo>
                    <a:pt x="449" y="992"/>
                    <a:pt x="268" y="514"/>
                    <a:pt x="2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23" name="Google Shape;3623;p48"/>
          <p:cNvGrpSpPr/>
          <p:nvPr/>
        </p:nvGrpSpPr>
        <p:grpSpPr>
          <a:xfrm>
            <a:off x="1245075" y="1721956"/>
            <a:ext cx="323898" cy="314735"/>
            <a:chOff x="1245075" y="1721956"/>
            <a:chExt cx="323898" cy="314735"/>
          </a:xfrm>
        </p:grpSpPr>
        <p:sp>
          <p:nvSpPr>
            <p:cNvPr id="3624" name="Google Shape;3624;p48"/>
            <p:cNvSpPr/>
            <p:nvPr/>
          </p:nvSpPr>
          <p:spPr>
            <a:xfrm>
              <a:off x="1245075" y="1914357"/>
              <a:ext cx="56548" cy="45134"/>
            </a:xfrm>
            <a:custGeom>
              <a:rect b="b" l="l" r="r" t="t"/>
              <a:pathLst>
                <a:path extrusionOk="0" h="601" w="753">
                  <a:moveTo>
                    <a:pt x="0" y="0"/>
                  </a:moveTo>
                  <a:lnTo>
                    <a:pt x="0" y="601"/>
                  </a:lnTo>
                  <a:lnTo>
                    <a:pt x="427" y="601"/>
                  </a:lnTo>
                  <a:lnTo>
                    <a:pt x="753" y="268"/>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5" name="Google Shape;3625;p48"/>
            <p:cNvSpPr/>
            <p:nvPr/>
          </p:nvSpPr>
          <p:spPr>
            <a:xfrm>
              <a:off x="1245075" y="1796453"/>
              <a:ext cx="154400" cy="133674"/>
            </a:xfrm>
            <a:custGeom>
              <a:rect b="b" l="l" r="r" t="t"/>
              <a:pathLst>
                <a:path extrusionOk="0" h="1780" w="2056">
                  <a:moveTo>
                    <a:pt x="0" y="0"/>
                  </a:moveTo>
                  <a:lnTo>
                    <a:pt x="0" y="1266"/>
                  </a:lnTo>
                  <a:lnTo>
                    <a:pt x="1361" y="1780"/>
                  </a:lnTo>
                  <a:lnTo>
                    <a:pt x="2055" y="1056"/>
                  </a:lnTo>
                  <a:lnTo>
                    <a:pt x="2055" y="210"/>
                  </a:lnTo>
                  <a:lnTo>
                    <a:pt x="1751" y="275"/>
                  </a:lnTo>
                  <a:cubicBezTo>
                    <a:pt x="1542" y="695"/>
                    <a:pt x="1238" y="999"/>
                    <a:pt x="1209" y="1028"/>
                  </a:cubicBezTo>
                  <a:lnTo>
                    <a:pt x="1115" y="1114"/>
                  </a:lnTo>
                  <a:lnTo>
                    <a:pt x="1028" y="1028"/>
                  </a:lnTo>
                  <a:cubicBezTo>
                    <a:pt x="999" y="999"/>
                    <a:pt x="572" y="572"/>
                    <a:pt x="391" y="94"/>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6" name="Google Shape;3626;p48"/>
            <p:cNvSpPr/>
            <p:nvPr/>
          </p:nvSpPr>
          <p:spPr>
            <a:xfrm>
              <a:off x="1245075" y="1927950"/>
              <a:ext cx="156578" cy="108741"/>
            </a:xfrm>
            <a:custGeom>
              <a:rect b="b" l="l" r="r" t="t"/>
              <a:pathLst>
                <a:path extrusionOk="0" h="1448" w="2085">
                  <a:moveTo>
                    <a:pt x="1751" y="0"/>
                  </a:moveTo>
                  <a:lnTo>
                    <a:pt x="1419" y="333"/>
                  </a:lnTo>
                  <a:lnTo>
                    <a:pt x="1028" y="181"/>
                  </a:lnTo>
                  <a:lnTo>
                    <a:pt x="543" y="695"/>
                  </a:lnTo>
                  <a:lnTo>
                    <a:pt x="0" y="695"/>
                  </a:lnTo>
                  <a:lnTo>
                    <a:pt x="0" y="1056"/>
                  </a:lnTo>
                  <a:lnTo>
                    <a:pt x="1447" y="1447"/>
                  </a:lnTo>
                  <a:lnTo>
                    <a:pt x="2084" y="1266"/>
                  </a:lnTo>
                  <a:lnTo>
                    <a:pt x="2084" y="268"/>
                  </a:lnTo>
                  <a:lnTo>
                    <a:pt x="17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7" name="Google Shape;3627;p48"/>
            <p:cNvSpPr/>
            <p:nvPr/>
          </p:nvSpPr>
          <p:spPr>
            <a:xfrm>
              <a:off x="1392342" y="1798631"/>
              <a:ext cx="106563" cy="133674"/>
            </a:xfrm>
            <a:custGeom>
              <a:rect b="b" l="l" r="r" t="t"/>
              <a:pathLst>
                <a:path extrusionOk="0" h="1780" w="1419">
                  <a:moveTo>
                    <a:pt x="753" y="0"/>
                  </a:moveTo>
                  <a:lnTo>
                    <a:pt x="362" y="123"/>
                  </a:lnTo>
                  <a:lnTo>
                    <a:pt x="362" y="1150"/>
                  </a:lnTo>
                  <a:lnTo>
                    <a:pt x="0" y="1512"/>
                  </a:lnTo>
                  <a:lnTo>
                    <a:pt x="304" y="1780"/>
                  </a:lnTo>
                  <a:lnTo>
                    <a:pt x="905" y="1266"/>
                  </a:lnTo>
                  <a:lnTo>
                    <a:pt x="1360" y="1179"/>
                  </a:lnTo>
                  <a:lnTo>
                    <a:pt x="1418" y="876"/>
                  </a:lnTo>
                  <a:lnTo>
                    <a:pt x="876" y="760"/>
                  </a:lnTo>
                  <a:lnTo>
                    <a:pt x="7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8" name="Google Shape;3628;p48"/>
            <p:cNvSpPr/>
            <p:nvPr/>
          </p:nvSpPr>
          <p:spPr>
            <a:xfrm>
              <a:off x="1469468" y="1798631"/>
              <a:ext cx="35972" cy="45659"/>
            </a:xfrm>
            <a:custGeom>
              <a:rect b="b" l="l" r="r" t="t"/>
              <a:pathLst>
                <a:path extrusionOk="0" h="608" w="479">
                  <a:moveTo>
                    <a:pt x="1" y="0"/>
                  </a:moveTo>
                  <a:lnTo>
                    <a:pt x="87" y="514"/>
                  </a:lnTo>
                  <a:lnTo>
                    <a:pt x="420" y="608"/>
                  </a:lnTo>
                  <a:lnTo>
                    <a:pt x="478" y="123"/>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9" name="Google Shape;3629;p48"/>
            <p:cNvSpPr/>
            <p:nvPr/>
          </p:nvSpPr>
          <p:spPr>
            <a:xfrm>
              <a:off x="1516705" y="1812148"/>
              <a:ext cx="52268" cy="70742"/>
            </a:xfrm>
            <a:custGeom>
              <a:rect b="b" l="l" r="r" t="t"/>
              <a:pathLst>
                <a:path extrusionOk="0" h="942" w="696">
                  <a:moveTo>
                    <a:pt x="124" y="1"/>
                  </a:moveTo>
                  <a:lnTo>
                    <a:pt x="1" y="942"/>
                  </a:lnTo>
                  <a:lnTo>
                    <a:pt x="696" y="819"/>
                  </a:lnTo>
                  <a:lnTo>
                    <a:pt x="696" y="153"/>
                  </a:lnTo>
                  <a:lnTo>
                    <a:pt x="1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30" name="Google Shape;3630;p48"/>
            <p:cNvSpPr/>
            <p:nvPr/>
          </p:nvSpPr>
          <p:spPr>
            <a:xfrm>
              <a:off x="1483061" y="1893705"/>
              <a:ext cx="85912" cy="79378"/>
            </a:xfrm>
            <a:custGeom>
              <a:rect b="b" l="l" r="r" t="t"/>
              <a:pathLst>
                <a:path extrusionOk="0" h="1057" w="1144">
                  <a:moveTo>
                    <a:pt x="1144" y="0"/>
                  </a:moveTo>
                  <a:lnTo>
                    <a:pt x="0" y="246"/>
                  </a:lnTo>
                  <a:lnTo>
                    <a:pt x="478" y="818"/>
                  </a:lnTo>
                  <a:lnTo>
                    <a:pt x="1144" y="1057"/>
                  </a:lnTo>
                  <a:lnTo>
                    <a:pt x="11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31" name="Google Shape;3631;p48"/>
            <p:cNvSpPr/>
            <p:nvPr/>
          </p:nvSpPr>
          <p:spPr>
            <a:xfrm>
              <a:off x="1421631" y="1918713"/>
              <a:ext cx="147341" cy="117978"/>
            </a:xfrm>
            <a:custGeom>
              <a:rect b="b" l="l" r="r" t="t"/>
              <a:pathLst>
                <a:path extrusionOk="0" h="1571" w="1962">
                  <a:moveTo>
                    <a:pt x="543" y="0"/>
                  </a:moveTo>
                  <a:lnTo>
                    <a:pt x="1" y="427"/>
                  </a:lnTo>
                  <a:lnTo>
                    <a:pt x="1" y="1331"/>
                  </a:lnTo>
                  <a:lnTo>
                    <a:pt x="515" y="1179"/>
                  </a:lnTo>
                  <a:lnTo>
                    <a:pt x="1962" y="1570"/>
                  </a:lnTo>
                  <a:lnTo>
                    <a:pt x="1962" y="1027"/>
                  </a:lnTo>
                  <a:lnTo>
                    <a:pt x="1115" y="724"/>
                  </a:lnTo>
                  <a:lnTo>
                    <a:pt x="5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32" name="Google Shape;3632;p48"/>
            <p:cNvSpPr/>
            <p:nvPr/>
          </p:nvSpPr>
          <p:spPr>
            <a:xfrm>
              <a:off x="1285853" y="1721956"/>
              <a:ext cx="86437" cy="128867"/>
            </a:xfrm>
            <a:custGeom>
              <a:rect b="b" l="l" r="r" t="t"/>
              <a:pathLst>
                <a:path extrusionOk="0" h="1716" w="1151">
                  <a:moveTo>
                    <a:pt x="753" y="421"/>
                  </a:moveTo>
                  <a:lnTo>
                    <a:pt x="753" y="696"/>
                  </a:lnTo>
                  <a:lnTo>
                    <a:pt x="391" y="696"/>
                  </a:lnTo>
                  <a:lnTo>
                    <a:pt x="391" y="421"/>
                  </a:lnTo>
                  <a:close/>
                  <a:moveTo>
                    <a:pt x="572" y="1"/>
                  </a:moveTo>
                  <a:cubicBezTo>
                    <a:pt x="275" y="1"/>
                    <a:pt x="0" y="269"/>
                    <a:pt x="0" y="601"/>
                  </a:cubicBezTo>
                  <a:cubicBezTo>
                    <a:pt x="0" y="753"/>
                    <a:pt x="65" y="963"/>
                    <a:pt x="181" y="1173"/>
                  </a:cubicBezTo>
                  <a:cubicBezTo>
                    <a:pt x="275" y="1325"/>
                    <a:pt x="456" y="1600"/>
                    <a:pt x="572" y="1716"/>
                  </a:cubicBezTo>
                  <a:cubicBezTo>
                    <a:pt x="666" y="1629"/>
                    <a:pt x="818" y="1419"/>
                    <a:pt x="876" y="1296"/>
                  </a:cubicBezTo>
                  <a:cubicBezTo>
                    <a:pt x="1056" y="1021"/>
                    <a:pt x="1150" y="782"/>
                    <a:pt x="1150" y="601"/>
                  </a:cubicBezTo>
                  <a:cubicBezTo>
                    <a:pt x="1150" y="269"/>
                    <a:pt x="876"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33" name="Google Shape;3633;p48"/>
          <p:cNvGrpSpPr/>
          <p:nvPr/>
        </p:nvGrpSpPr>
        <p:grpSpPr>
          <a:xfrm>
            <a:off x="2649034" y="2256053"/>
            <a:ext cx="321192" cy="298964"/>
            <a:chOff x="2649034" y="2256053"/>
            <a:chExt cx="321192" cy="298964"/>
          </a:xfrm>
        </p:grpSpPr>
        <p:sp>
          <p:nvSpPr>
            <p:cNvPr id="3634" name="Google Shape;3634;p48"/>
            <p:cNvSpPr/>
            <p:nvPr/>
          </p:nvSpPr>
          <p:spPr>
            <a:xfrm>
              <a:off x="2649034" y="2394084"/>
              <a:ext cx="321192" cy="160934"/>
            </a:xfrm>
            <a:custGeom>
              <a:rect b="b" l="l" r="r" t="t"/>
              <a:pathLst>
                <a:path extrusionOk="0" h="2143" w="4277">
                  <a:moveTo>
                    <a:pt x="1592" y="1115"/>
                  </a:moveTo>
                  <a:lnTo>
                    <a:pt x="1657" y="1390"/>
                  </a:lnTo>
                  <a:lnTo>
                    <a:pt x="1021" y="1390"/>
                  </a:lnTo>
                  <a:lnTo>
                    <a:pt x="1086" y="1115"/>
                  </a:lnTo>
                  <a:close/>
                  <a:moveTo>
                    <a:pt x="724" y="1628"/>
                  </a:moveTo>
                  <a:lnTo>
                    <a:pt x="659" y="1874"/>
                  </a:lnTo>
                  <a:lnTo>
                    <a:pt x="391" y="1874"/>
                  </a:lnTo>
                  <a:lnTo>
                    <a:pt x="391" y="1628"/>
                  </a:lnTo>
                  <a:close/>
                  <a:moveTo>
                    <a:pt x="1715" y="1628"/>
                  </a:moveTo>
                  <a:lnTo>
                    <a:pt x="1744" y="1874"/>
                  </a:lnTo>
                  <a:lnTo>
                    <a:pt x="905" y="1874"/>
                  </a:lnTo>
                  <a:lnTo>
                    <a:pt x="963" y="1628"/>
                  </a:lnTo>
                  <a:close/>
                  <a:moveTo>
                    <a:pt x="2258" y="1628"/>
                  </a:moveTo>
                  <a:lnTo>
                    <a:pt x="2258" y="1874"/>
                  </a:lnTo>
                  <a:lnTo>
                    <a:pt x="2019" y="1874"/>
                  </a:lnTo>
                  <a:lnTo>
                    <a:pt x="1954" y="1628"/>
                  </a:lnTo>
                  <a:close/>
                  <a:moveTo>
                    <a:pt x="3104" y="1"/>
                  </a:moveTo>
                  <a:lnTo>
                    <a:pt x="3104" y="1874"/>
                  </a:lnTo>
                  <a:lnTo>
                    <a:pt x="2533" y="1874"/>
                  </a:lnTo>
                  <a:lnTo>
                    <a:pt x="2533" y="1628"/>
                  </a:lnTo>
                  <a:lnTo>
                    <a:pt x="2677" y="1628"/>
                  </a:lnTo>
                  <a:lnTo>
                    <a:pt x="2677" y="1390"/>
                  </a:lnTo>
                  <a:lnTo>
                    <a:pt x="1896" y="1390"/>
                  </a:lnTo>
                  <a:lnTo>
                    <a:pt x="1838" y="1115"/>
                  </a:lnTo>
                  <a:lnTo>
                    <a:pt x="2048" y="1115"/>
                  </a:lnTo>
                  <a:lnTo>
                    <a:pt x="2048" y="876"/>
                  </a:lnTo>
                  <a:lnTo>
                    <a:pt x="1592" y="876"/>
                  </a:lnTo>
                  <a:lnTo>
                    <a:pt x="1592" y="456"/>
                  </a:lnTo>
                  <a:lnTo>
                    <a:pt x="1324" y="456"/>
                  </a:lnTo>
                  <a:lnTo>
                    <a:pt x="1324" y="876"/>
                  </a:lnTo>
                  <a:lnTo>
                    <a:pt x="601" y="876"/>
                  </a:lnTo>
                  <a:lnTo>
                    <a:pt x="601" y="1115"/>
                  </a:lnTo>
                  <a:lnTo>
                    <a:pt x="811" y="1115"/>
                  </a:lnTo>
                  <a:lnTo>
                    <a:pt x="753" y="1390"/>
                  </a:lnTo>
                  <a:lnTo>
                    <a:pt x="1" y="1390"/>
                  </a:lnTo>
                  <a:lnTo>
                    <a:pt x="1" y="1628"/>
                  </a:lnTo>
                  <a:lnTo>
                    <a:pt x="145" y="1628"/>
                  </a:lnTo>
                  <a:lnTo>
                    <a:pt x="145" y="1874"/>
                  </a:lnTo>
                  <a:lnTo>
                    <a:pt x="1" y="1874"/>
                  </a:lnTo>
                  <a:lnTo>
                    <a:pt x="1" y="2142"/>
                  </a:lnTo>
                  <a:lnTo>
                    <a:pt x="4276" y="2142"/>
                  </a:lnTo>
                  <a:lnTo>
                    <a:pt x="4276" y="1874"/>
                  </a:lnTo>
                  <a:lnTo>
                    <a:pt x="3343" y="1874"/>
                  </a:lnTo>
                  <a:lnTo>
                    <a:pt x="33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35" name="Google Shape;3635;p48"/>
            <p:cNvSpPr/>
            <p:nvPr/>
          </p:nvSpPr>
          <p:spPr>
            <a:xfrm>
              <a:off x="2822886" y="2256053"/>
              <a:ext cx="138630" cy="138104"/>
            </a:xfrm>
            <a:custGeom>
              <a:rect b="b" l="l" r="r" t="t"/>
              <a:pathLst>
                <a:path extrusionOk="0" h="1839" w="1846">
                  <a:moveTo>
                    <a:pt x="905" y="1"/>
                  </a:moveTo>
                  <a:cubicBezTo>
                    <a:pt x="428" y="1"/>
                    <a:pt x="1" y="421"/>
                    <a:pt x="1" y="934"/>
                  </a:cubicBezTo>
                  <a:cubicBezTo>
                    <a:pt x="1" y="1390"/>
                    <a:pt x="333" y="1781"/>
                    <a:pt x="789" y="1839"/>
                  </a:cubicBezTo>
                  <a:lnTo>
                    <a:pt x="789" y="1057"/>
                  </a:lnTo>
                  <a:lnTo>
                    <a:pt x="1122" y="724"/>
                  </a:lnTo>
                  <a:lnTo>
                    <a:pt x="1303" y="905"/>
                  </a:lnTo>
                  <a:lnTo>
                    <a:pt x="1028" y="1180"/>
                  </a:lnTo>
                  <a:lnTo>
                    <a:pt x="1028" y="1839"/>
                  </a:lnTo>
                  <a:cubicBezTo>
                    <a:pt x="1484" y="1781"/>
                    <a:pt x="1846" y="1390"/>
                    <a:pt x="1846" y="934"/>
                  </a:cubicBezTo>
                  <a:cubicBezTo>
                    <a:pt x="1846" y="421"/>
                    <a:pt x="1419" y="1"/>
                    <a:pt x="9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36" name="Google Shape;3636;p48"/>
          <p:cNvGrpSpPr/>
          <p:nvPr/>
        </p:nvGrpSpPr>
        <p:grpSpPr>
          <a:xfrm>
            <a:off x="7581927" y="1733371"/>
            <a:ext cx="321192" cy="291904"/>
            <a:chOff x="7581927" y="1733371"/>
            <a:chExt cx="321192" cy="291904"/>
          </a:xfrm>
        </p:grpSpPr>
        <p:sp>
          <p:nvSpPr>
            <p:cNvPr id="3637" name="Google Shape;3637;p48"/>
            <p:cNvSpPr/>
            <p:nvPr/>
          </p:nvSpPr>
          <p:spPr>
            <a:xfrm>
              <a:off x="7581927" y="1839334"/>
              <a:ext cx="183163" cy="125037"/>
            </a:xfrm>
            <a:custGeom>
              <a:rect b="b" l="l" r="r" t="t"/>
              <a:pathLst>
                <a:path extrusionOk="0" h="1665" w="2439">
                  <a:moveTo>
                    <a:pt x="1867" y="334"/>
                  </a:moveTo>
                  <a:lnTo>
                    <a:pt x="1961" y="637"/>
                  </a:lnTo>
                  <a:lnTo>
                    <a:pt x="1657" y="760"/>
                  </a:lnTo>
                  <a:lnTo>
                    <a:pt x="1563" y="457"/>
                  </a:lnTo>
                  <a:lnTo>
                    <a:pt x="1867" y="334"/>
                  </a:lnTo>
                  <a:close/>
                  <a:moveTo>
                    <a:pt x="1867" y="1"/>
                  </a:moveTo>
                  <a:cubicBezTo>
                    <a:pt x="1809" y="1"/>
                    <a:pt x="1744" y="37"/>
                    <a:pt x="1686" y="37"/>
                  </a:cubicBezTo>
                  <a:lnTo>
                    <a:pt x="0" y="666"/>
                  </a:lnTo>
                  <a:cubicBezTo>
                    <a:pt x="0" y="1028"/>
                    <a:pt x="58" y="1361"/>
                    <a:pt x="210" y="1665"/>
                  </a:cubicBezTo>
                  <a:lnTo>
                    <a:pt x="2048" y="999"/>
                  </a:lnTo>
                  <a:cubicBezTo>
                    <a:pt x="2323" y="876"/>
                    <a:pt x="2438" y="608"/>
                    <a:pt x="2352" y="334"/>
                  </a:cubicBezTo>
                  <a:cubicBezTo>
                    <a:pt x="2286" y="153"/>
                    <a:pt x="2077" y="1"/>
                    <a:pt x="1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38" name="Google Shape;3638;p48"/>
            <p:cNvSpPr/>
            <p:nvPr/>
          </p:nvSpPr>
          <p:spPr>
            <a:xfrm>
              <a:off x="7584105" y="1733371"/>
              <a:ext cx="319014" cy="291904"/>
            </a:xfrm>
            <a:custGeom>
              <a:rect b="b" l="l" r="r" t="t"/>
              <a:pathLst>
                <a:path extrusionOk="0" h="3887" w="4248">
                  <a:moveTo>
                    <a:pt x="2113" y="1"/>
                  </a:moveTo>
                  <a:cubicBezTo>
                    <a:pt x="1056" y="1"/>
                    <a:pt x="210" y="753"/>
                    <a:pt x="0" y="1745"/>
                  </a:cubicBezTo>
                  <a:lnTo>
                    <a:pt x="1570" y="1173"/>
                  </a:lnTo>
                  <a:cubicBezTo>
                    <a:pt x="1657" y="1144"/>
                    <a:pt x="1751" y="1115"/>
                    <a:pt x="1838" y="1115"/>
                  </a:cubicBezTo>
                  <a:cubicBezTo>
                    <a:pt x="2171" y="1115"/>
                    <a:pt x="2503" y="1325"/>
                    <a:pt x="2590" y="1658"/>
                  </a:cubicBezTo>
                  <a:cubicBezTo>
                    <a:pt x="2771" y="2048"/>
                    <a:pt x="2561" y="2533"/>
                    <a:pt x="2142" y="2678"/>
                  </a:cubicBezTo>
                  <a:lnTo>
                    <a:pt x="333" y="3343"/>
                  </a:lnTo>
                  <a:cubicBezTo>
                    <a:pt x="485" y="3553"/>
                    <a:pt x="666" y="3734"/>
                    <a:pt x="876" y="3886"/>
                  </a:cubicBezTo>
                  <a:lnTo>
                    <a:pt x="4189" y="2649"/>
                  </a:lnTo>
                  <a:cubicBezTo>
                    <a:pt x="4247" y="2497"/>
                    <a:pt x="4247" y="2316"/>
                    <a:pt x="4247" y="2135"/>
                  </a:cubicBezTo>
                  <a:cubicBezTo>
                    <a:pt x="4247" y="963"/>
                    <a:pt x="3314" y="1"/>
                    <a:pt x="21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639" name="Google Shape;3639;p48"/>
          <p:cNvSpPr/>
          <p:nvPr/>
        </p:nvSpPr>
        <p:spPr>
          <a:xfrm>
            <a:off x="6852800" y="1726311"/>
            <a:ext cx="321718" cy="306022"/>
          </a:xfrm>
          <a:custGeom>
            <a:rect b="b" l="l" r="r" t="t"/>
            <a:pathLst>
              <a:path extrusionOk="0" h="4075" w="4284">
                <a:moveTo>
                  <a:pt x="1657" y="1115"/>
                </a:moveTo>
                <a:lnTo>
                  <a:pt x="1657" y="1781"/>
                </a:lnTo>
                <a:lnTo>
                  <a:pt x="1389" y="1781"/>
                </a:lnTo>
                <a:lnTo>
                  <a:pt x="1389" y="1115"/>
                </a:lnTo>
                <a:close/>
                <a:moveTo>
                  <a:pt x="1657" y="2294"/>
                </a:moveTo>
                <a:lnTo>
                  <a:pt x="1657" y="2924"/>
                </a:lnTo>
                <a:lnTo>
                  <a:pt x="1389" y="2924"/>
                </a:lnTo>
                <a:lnTo>
                  <a:pt x="1389" y="2294"/>
                </a:lnTo>
                <a:close/>
                <a:moveTo>
                  <a:pt x="695" y="1"/>
                </a:moveTo>
                <a:lnTo>
                  <a:pt x="0" y="4074"/>
                </a:lnTo>
                <a:lnTo>
                  <a:pt x="1389" y="4074"/>
                </a:lnTo>
                <a:lnTo>
                  <a:pt x="1389" y="3437"/>
                </a:lnTo>
                <a:lnTo>
                  <a:pt x="1657" y="3437"/>
                </a:lnTo>
                <a:lnTo>
                  <a:pt x="1657" y="4074"/>
                </a:lnTo>
                <a:lnTo>
                  <a:pt x="3104" y="4074"/>
                </a:lnTo>
                <a:lnTo>
                  <a:pt x="2742" y="1990"/>
                </a:lnTo>
                <a:lnTo>
                  <a:pt x="3921" y="818"/>
                </a:lnTo>
                <a:lnTo>
                  <a:pt x="4283" y="1180"/>
                </a:lnTo>
                <a:lnTo>
                  <a:pt x="4283" y="59"/>
                </a:lnTo>
                <a:lnTo>
                  <a:pt x="3198" y="59"/>
                </a:lnTo>
                <a:lnTo>
                  <a:pt x="3531" y="421"/>
                </a:lnTo>
                <a:lnTo>
                  <a:pt x="2655" y="1325"/>
                </a:lnTo>
                <a:lnTo>
                  <a:pt x="2409" y="1"/>
                </a:lnTo>
                <a:lnTo>
                  <a:pt x="1657" y="1"/>
                </a:lnTo>
                <a:lnTo>
                  <a:pt x="1657" y="638"/>
                </a:lnTo>
                <a:lnTo>
                  <a:pt x="1389" y="638"/>
                </a:lnTo>
                <a:lnTo>
                  <a:pt x="1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640" name="Google Shape;3640;p48"/>
          <p:cNvGrpSpPr/>
          <p:nvPr/>
        </p:nvGrpSpPr>
        <p:grpSpPr>
          <a:xfrm>
            <a:off x="6250738" y="1717074"/>
            <a:ext cx="185341" cy="323898"/>
            <a:chOff x="6250738" y="1717074"/>
            <a:chExt cx="185341" cy="323898"/>
          </a:xfrm>
        </p:grpSpPr>
        <p:sp>
          <p:nvSpPr>
            <p:cNvPr id="3641" name="Google Shape;3641;p48"/>
            <p:cNvSpPr/>
            <p:nvPr/>
          </p:nvSpPr>
          <p:spPr>
            <a:xfrm>
              <a:off x="6262153" y="1884994"/>
              <a:ext cx="165290" cy="95149"/>
            </a:xfrm>
            <a:custGeom>
              <a:rect b="b" l="l" r="r" t="t"/>
              <a:pathLst>
                <a:path extrusionOk="0" h="1267" w="2201">
                  <a:moveTo>
                    <a:pt x="782" y="724"/>
                  </a:moveTo>
                  <a:lnTo>
                    <a:pt x="782" y="992"/>
                  </a:lnTo>
                  <a:lnTo>
                    <a:pt x="507" y="992"/>
                  </a:lnTo>
                  <a:lnTo>
                    <a:pt x="507" y="724"/>
                  </a:lnTo>
                  <a:close/>
                  <a:moveTo>
                    <a:pt x="1657" y="724"/>
                  </a:moveTo>
                  <a:lnTo>
                    <a:pt x="1657" y="992"/>
                  </a:lnTo>
                  <a:lnTo>
                    <a:pt x="1383" y="992"/>
                  </a:lnTo>
                  <a:lnTo>
                    <a:pt x="1383" y="724"/>
                  </a:lnTo>
                  <a:close/>
                  <a:moveTo>
                    <a:pt x="1" y="0"/>
                  </a:moveTo>
                  <a:lnTo>
                    <a:pt x="1" y="1267"/>
                  </a:lnTo>
                  <a:lnTo>
                    <a:pt x="2200" y="1267"/>
                  </a:lnTo>
                  <a:lnTo>
                    <a:pt x="2200" y="0"/>
                  </a:lnTo>
                  <a:cubicBezTo>
                    <a:pt x="2135" y="58"/>
                    <a:pt x="2106" y="87"/>
                    <a:pt x="2048" y="116"/>
                  </a:cubicBezTo>
                  <a:cubicBezTo>
                    <a:pt x="1771" y="367"/>
                    <a:pt x="1421" y="489"/>
                    <a:pt x="1074" y="489"/>
                  </a:cubicBezTo>
                  <a:cubicBezTo>
                    <a:pt x="671" y="489"/>
                    <a:pt x="273" y="32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2" name="Google Shape;3642;p48"/>
            <p:cNvSpPr/>
            <p:nvPr/>
          </p:nvSpPr>
          <p:spPr>
            <a:xfrm>
              <a:off x="6311643" y="2000194"/>
              <a:ext cx="63608" cy="40778"/>
            </a:xfrm>
            <a:custGeom>
              <a:rect b="b" l="l" r="r" t="t"/>
              <a:pathLst>
                <a:path extrusionOk="0" h="543" w="847">
                  <a:moveTo>
                    <a:pt x="0" y="0"/>
                  </a:moveTo>
                  <a:lnTo>
                    <a:pt x="0" y="543"/>
                  </a:lnTo>
                  <a:lnTo>
                    <a:pt x="847" y="543"/>
                  </a:lnTo>
                  <a:lnTo>
                    <a:pt x="8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3" name="Google Shape;3643;p48"/>
            <p:cNvSpPr/>
            <p:nvPr/>
          </p:nvSpPr>
          <p:spPr>
            <a:xfrm>
              <a:off x="6295872" y="1757853"/>
              <a:ext cx="95149" cy="43557"/>
            </a:xfrm>
            <a:custGeom>
              <a:rect b="b" l="l" r="r" t="t"/>
              <a:pathLst>
                <a:path extrusionOk="0" h="580" w="1267">
                  <a:moveTo>
                    <a:pt x="637" y="1"/>
                  </a:moveTo>
                  <a:cubicBezTo>
                    <a:pt x="304" y="1"/>
                    <a:pt x="29" y="246"/>
                    <a:pt x="0" y="579"/>
                  </a:cubicBezTo>
                  <a:lnTo>
                    <a:pt x="456" y="579"/>
                  </a:lnTo>
                  <a:lnTo>
                    <a:pt x="333" y="304"/>
                  </a:lnTo>
                  <a:lnTo>
                    <a:pt x="601" y="218"/>
                  </a:lnTo>
                  <a:lnTo>
                    <a:pt x="724" y="579"/>
                  </a:lnTo>
                  <a:lnTo>
                    <a:pt x="1266" y="579"/>
                  </a:lnTo>
                  <a:cubicBezTo>
                    <a:pt x="1237" y="246"/>
                    <a:pt x="962" y="1"/>
                    <a:pt x="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4" name="Google Shape;3644;p48"/>
            <p:cNvSpPr/>
            <p:nvPr/>
          </p:nvSpPr>
          <p:spPr>
            <a:xfrm>
              <a:off x="6250738" y="1717074"/>
              <a:ext cx="185341" cy="183764"/>
            </a:xfrm>
            <a:custGeom>
              <a:rect b="b" l="l" r="r" t="t"/>
              <a:pathLst>
                <a:path extrusionOk="0" h="2447" w="2468">
                  <a:moveTo>
                    <a:pt x="1238" y="276"/>
                  </a:moveTo>
                  <a:cubicBezTo>
                    <a:pt x="1744" y="276"/>
                    <a:pt x="2142" y="695"/>
                    <a:pt x="2142" y="1209"/>
                  </a:cubicBezTo>
                  <a:lnTo>
                    <a:pt x="2142" y="1390"/>
                  </a:lnTo>
                  <a:lnTo>
                    <a:pt x="334" y="1390"/>
                  </a:lnTo>
                  <a:lnTo>
                    <a:pt x="334" y="1180"/>
                  </a:lnTo>
                  <a:cubicBezTo>
                    <a:pt x="334" y="695"/>
                    <a:pt x="724" y="276"/>
                    <a:pt x="1238" y="276"/>
                  </a:cubicBezTo>
                  <a:close/>
                  <a:moveTo>
                    <a:pt x="1744" y="1665"/>
                  </a:moveTo>
                  <a:lnTo>
                    <a:pt x="1744" y="1933"/>
                  </a:lnTo>
                  <a:lnTo>
                    <a:pt x="724" y="1933"/>
                  </a:lnTo>
                  <a:lnTo>
                    <a:pt x="724" y="1665"/>
                  </a:lnTo>
                  <a:close/>
                  <a:moveTo>
                    <a:pt x="1296" y="1"/>
                  </a:moveTo>
                  <a:cubicBezTo>
                    <a:pt x="572" y="1"/>
                    <a:pt x="1" y="544"/>
                    <a:pt x="1" y="1238"/>
                  </a:cubicBezTo>
                  <a:cubicBezTo>
                    <a:pt x="1" y="1629"/>
                    <a:pt x="211" y="1962"/>
                    <a:pt x="478" y="2208"/>
                  </a:cubicBezTo>
                  <a:cubicBezTo>
                    <a:pt x="659" y="2323"/>
                    <a:pt x="876" y="2417"/>
                    <a:pt x="1115" y="2446"/>
                  </a:cubicBezTo>
                  <a:lnTo>
                    <a:pt x="1115" y="2208"/>
                  </a:lnTo>
                  <a:lnTo>
                    <a:pt x="1383" y="2208"/>
                  </a:lnTo>
                  <a:lnTo>
                    <a:pt x="1383" y="2446"/>
                  </a:lnTo>
                  <a:cubicBezTo>
                    <a:pt x="1600" y="2417"/>
                    <a:pt x="1809" y="2323"/>
                    <a:pt x="1990" y="2208"/>
                  </a:cubicBezTo>
                  <a:cubicBezTo>
                    <a:pt x="2287" y="1962"/>
                    <a:pt x="2468" y="1600"/>
                    <a:pt x="2468" y="1180"/>
                  </a:cubicBezTo>
                  <a:cubicBezTo>
                    <a:pt x="2439" y="544"/>
                    <a:pt x="1925" y="37"/>
                    <a:pt x="12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45" name="Google Shape;3645;p48"/>
          <p:cNvGrpSpPr/>
          <p:nvPr/>
        </p:nvGrpSpPr>
        <p:grpSpPr>
          <a:xfrm>
            <a:off x="5474374" y="1717074"/>
            <a:ext cx="323295" cy="323898"/>
            <a:chOff x="5474374" y="1717074"/>
            <a:chExt cx="323295" cy="323898"/>
          </a:xfrm>
        </p:grpSpPr>
        <p:sp>
          <p:nvSpPr>
            <p:cNvPr id="3646" name="Google Shape;3646;p48"/>
            <p:cNvSpPr/>
            <p:nvPr/>
          </p:nvSpPr>
          <p:spPr>
            <a:xfrm>
              <a:off x="5474374" y="2002372"/>
              <a:ext cx="289651" cy="38600"/>
            </a:xfrm>
            <a:custGeom>
              <a:rect b="b" l="l" r="r" t="t"/>
              <a:pathLst>
                <a:path extrusionOk="0" h="514" w="3857">
                  <a:moveTo>
                    <a:pt x="0" y="0"/>
                  </a:moveTo>
                  <a:lnTo>
                    <a:pt x="145" y="514"/>
                  </a:lnTo>
                  <a:lnTo>
                    <a:pt x="3675" y="514"/>
                  </a:lnTo>
                  <a:lnTo>
                    <a:pt x="3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7" name="Google Shape;3647;p48"/>
            <p:cNvSpPr/>
            <p:nvPr/>
          </p:nvSpPr>
          <p:spPr>
            <a:xfrm>
              <a:off x="5515077" y="1812148"/>
              <a:ext cx="282592" cy="170171"/>
            </a:xfrm>
            <a:custGeom>
              <a:rect b="b" l="l" r="r" t="t"/>
              <a:pathLst>
                <a:path extrusionOk="0" h="2266" w="3763">
                  <a:moveTo>
                    <a:pt x="1838" y="847"/>
                  </a:moveTo>
                  <a:lnTo>
                    <a:pt x="1838" y="1086"/>
                  </a:lnTo>
                  <a:lnTo>
                    <a:pt x="934" y="1086"/>
                  </a:lnTo>
                  <a:lnTo>
                    <a:pt x="934" y="847"/>
                  </a:lnTo>
                  <a:close/>
                  <a:moveTo>
                    <a:pt x="2772" y="276"/>
                  </a:moveTo>
                  <a:cubicBezTo>
                    <a:pt x="3437" y="276"/>
                    <a:pt x="3437" y="1209"/>
                    <a:pt x="2772" y="1238"/>
                  </a:cubicBezTo>
                  <a:lnTo>
                    <a:pt x="2772" y="276"/>
                  </a:lnTo>
                  <a:close/>
                  <a:moveTo>
                    <a:pt x="1" y="1"/>
                  </a:moveTo>
                  <a:lnTo>
                    <a:pt x="1" y="1665"/>
                  </a:lnTo>
                  <a:cubicBezTo>
                    <a:pt x="1" y="1991"/>
                    <a:pt x="268" y="2266"/>
                    <a:pt x="601" y="2266"/>
                  </a:cubicBezTo>
                  <a:lnTo>
                    <a:pt x="2171" y="2266"/>
                  </a:lnTo>
                  <a:cubicBezTo>
                    <a:pt x="2497" y="2266"/>
                    <a:pt x="2772" y="1991"/>
                    <a:pt x="2772" y="1665"/>
                  </a:cubicBezTo>
                  <a:lnTo>
                    <a:pt x="2772" y="1513"/>
                  </a:lnTo>
                  <a:cubicBezTo>
                    <a:pt x="3763" y="1484"/>
                    <a:pt x="3763" y="66"/>
                    <a:pt x="2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8" name="Google Shape;3648;p48"/>
            <p:cNvSpPr/>
            <p:nvPr/>
          </p:nvSpPr>
          <p:spPr>
            <a:xfrm>
              <a:off x="5666701" y="1717074"/>
              <a:ext cx="22304" cy="75097"/>
            </a:xfrm>
            <a:custGeom>
              <a:rect b="b" l="l" r="r" t="t"/>
              <a:pathLst>
                <a:path extrusionOk="0" h="1000" w="297">
                  <a:moveTo>
                    <a:pt x="0" y="1"/>
                  </a:moveTo>
                  <a:cubicBezTo>
                    <a:pt x="0" y="95"/>
                    <a:pt x="29" y="153"/>
                    <a:pt x="29" y="182"/>
                  </a:cubicBezTo>
                  <a:cubicBezTo>
                    <a:pt x="58" y="218"/>
                    <a:pt x="58" y="218"/>
                    <a:pt x="58" y="247"/>
                  </a:cubicBezTo>
                  <a:cubicBezTo>
                    <a:pt x="58" y="305"/>
                    <a:pt x="58" y="305"/>
                    <a:pt x="29" y="334"/>
                  </a:cubicBezTo>
                  <a:cubicBezTo>
                    <a:pt x="29" y="363"/>
                    <a:pt x="0" y="428"/>
                    <a:pt x="0" y="515"/>
                  </a:cubicBezTo>
                  <a:cubicBezTo>
                    <a:pt x="0" y="609"/>
                    <a:pt x="29" y="638"/>
                    <a:pt x="29" y="666"/>
                  </a:cubicBezTo>
                  <a:cubicBezTo>
                    <a:pt x="58" y="695"/>
                    <a:pt x="58" y="724"/>
                    <a:pt x="58" y="761"/>
                  </a:cubicBezTo>
                  <a:cubicBezTo>
                    <a:pt x="58" y="789"/>
                    <a:pt x="58" y="818"/>
                    <a:pt x="29" y="818"/>
                  </a:cubicBezTo>
                  <a:cubicBezTo>
                    <a:pt x="29" y="876"/>
                    <a:pt x="0" y="905"/>
                    <a:pt x="0" y="999"/>
                  </a:cubicBezTo>
                  <a:lnTo>
                    <a:pt x="239" y="999"/>
                  </a:lnTo>
                  <a:cubicBezTo>
                    <a:pt x="239" y="970"/>
                    <a:pt x="268" y="941"/>
                    <a:pt x="268" y="941"/>
                  </a:cubicBezTo>
                  <a:cubicBezTo>
                    <a:pt x="268" y="876"/>
                    <a:pt x="297" y="847"/>
                    <a:pt x="297" y="761"/>
                  </a:cubicBezTo>
                  <a:cubicBezTo>
                    <a:pt x="297" y="666"/>
                    <a:pt x="268" y="609"/>
                    <a:pt x="268" y="580"/>
                  </a:cubicBezTo>
                  <a:cubicBezTo>
                    <a:pt x="268" y="544"/>
                    <a:pt x="239" y="544"/>
                    <a:pt x="239" y="515"/>
                  </a:cubicBezTo>
                  <a:cubicBezTo>
                    <a:pt x="239" y="457"/>
                    <a:pt x="268" y="457"/>
                    <a:pt x="268" y="428"/>
                  </a:cubicBezTo>
                  <a:cubicBezTo>
                    <a:pt x="268" y="399"/>
                    <a:pt x="297" y="334"/>
                    <a:pt x="297" y="247"/>
                  </a:cubicBezTo>
                  <a:cubicBezTo>
                    <a:pt x="297" y="182"/>
                    <a:pt x="268" y="124"/>
                    <a:pt x="268" y="95"/>
                  </a:cubicBezTo>
                  <a:cubicBezTo>
                    <a:pt x="268" y="66"/>
                    <a:pt x="239" y="66"/>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9" name="Google Shape;3649;p48"/>
            <p:cNvSpPr/>
            <p:nvPr/>
          </p:nvSpPr>
          <p:spPr>
            <a:xfrm>
              <a:off x="5612329" y="1717074"/>
              <a:ext cx="22379" cy="75097"/>
            </a:xfrm>
            <a:custGeom>
              <a:rect b="b" l="l" r="r" t="t"/>
              <a:pathLst>
                <a:path extrusionOk="0" h="1000" w="298">
                  <a:moveTo>
                    <a:pt x="1" y="1"/>
                  </a:moveTo>
                  <a:cubicBezTo>
                    <a:pt x="1" y="95"/>
                    <a:pt x="30" y="153"/>
                    <a:pt x="30" y="182"/>
                  </a:cubicBezTo>
                  <a:cubicBezTo>
                    <a:pt x="30" y="218"/>
                    <a:pt x="59" y="218"/>
                    <a:pt x="59" y="247"/>
                  </a:cubicBezTo>
                  <a:cubicBezTo>
                    <a:pt x="59" y="305"/>
                    <a:pt x="30" y="305"/>
                    <a:pt x="30" y="334"/>
                  </a:cubicBezTo>
                  <a:cubicBezTo>
                    <a:pt x="30" y="363"/>
                    <a:pt x="1" y="428"/>
                    <a:pt x="1" y="515"/>
                  </a:cubicBezTo>
                  <a:cubicBezTo>
                    <a:pt x="1" y="609"/>
                    <a:pt x="30" y="638"/>
                    <a:pt x="30" y="666"/>
                  </a:cubicBezTo>
                  <a:cubicBezTo>
                    <a:pt x="30" y="695"/>
                    <a:pt x="59" y="724"/>
                    <a:pt x="59" y="761"/>
                  </a:cubicBezTo>
                  <a:cubicBezTo>
                    <a:pt x="59" y="789"/>
                    <a:pt x="30" y="818"/>
                    <a:pt x="30" y="818"/>
                  </a:cubicBezTo>
                  <a:cubicBezTo>
                    <a:pt x="30" y="876"/>
                    <a:pt x="1" y="905"/>
                    <a:pt x="1" y="999"/>
                  </a:cubicBezTo>
                  <a:lnTo>
                    <a:pt x="239" y="999"/>
                  </a:lnTo>
                  <a:cubicBezTo>
                    <a:pt x="239" y="970"/>
                    <a:pt x="239" y="941"/>
                    <a:pt x="268" y="941"/>
                  </a:cubicBezTo>
                  <a:cubicBezTo>
                    <a:pt x="268" y="876"/>
                    <a:pt x="297" y="847"/>
                    <a:pt x="297" y="761"/>
                  </a:cubicBezTo>
                  <a:cubicBezTo>
                    <a:pt x="297" y="666"/>
                    <a:pt x="268" y="609"/>
                    <a:pt x="268" y="580"/>
                  </a:cubicBezTo>
                  <a:cubicBezTo>
                    <a:pt x="239" y="544"/>
                    <a:pt x="239" y="544"/>
                    <a:pt x="239" y="515"/>
                  </a:cubicBezTo>
                  <a:cubicBezTo>
                    <a:pt x="239" y="457"/>
                    <a:pt x="239" y="457"/>
                    <a:pt x="268" y="428"/>
                  </a:cubicBezTo>
                  <a:cubicBezTo>
                    <a:pt x="268" y="399"/>
                    <a:pt x="297" y="334"/>
                    <a:pt x="297" y="247"/>
                  </a:cubicBezTo>
                  <a:cubicBezTo>
                    <a:pt x="297" y="182"/>
                    <a:pt x="268" y="124"/>
                    <a:pt x="268" y="95"/>
                  </a:cubicBezTo>
                  <a:cubicBezTo>
                    <a:pt x="239" y="66"/>
                    <a:pt x="239" y="66"/>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50" name="Google Shape;3650;p48"/>
            <p:cNvSpPr/>
            <p:nvPr/>
          </p:nvSpPr>
          <p:spPr>
            <a:xfrm>
              <a:off x="5558034" y="1717074"/>
              <a:ext cx="22304" cy="75097"/>
            </a:xfrm>
            <a:custGeom>
              <a:rect b="b" l="l" r="r" t="t"/>
              <a:pathLst>
                <a:path extrusionOk="0" h="1000" w="297">
                  <a:moveTo>
                    <a:pt x="0" y="1"/>
                  </a:moveTo>
                  <a:cubicBezTo>
                    <a:pt x="0" y="95"/>
                    <a:pt x="0" y="153"/>
                    <a:pt x="29" y="182"/>
                  </a:cubicBezTo>
                  <a:lnTo>
                    <a:pt x="29" y="247"/>
                  </a:lnTo>
                  <a:lnTo>
                    <a:pt x="29" y="334"/>
                  </a:lnTo>
                  <a:cubicBezTo>
                    <a:pt x="0" y="363"/>
                    <a:pt x="0" y="428"/>
                    <a:pt x="0" y="515"/>
                  </a:cubicBezTo>
                  <a:cubicBezTo>
                    <a:pt x="0" y="609"/>
                    <a:pt x="0" y="638"/>
                    <a:pt x="29" y="666"/>
                  </a:cubicBezTo>
                  <a:lnTo>
                    <a:pt x="29" y="761"/>
                  </a:lnTo>
                  <a:lnTo>
                    <a:pt x="29" y="818"/>
                  </a:lnTo>
                  <a:cubicBezTo>
                    <a:pt x="0" y="876"/>
                    <a:pt x="0" y="905"/>
                    <a:pt x="0" y="999"/>
                  </a:cubicBezTo>
                  <a:lnTo>
                    <a:pt x="239" y="999"/>
                  </a:lnTo>
                  <a:cubicBezTo>
                    <a:pt x="239" y="970"/>
                    <a:pt x="239" y="941"/>
                    <a:pt x="268" y="941"/>
                  </a:cubicBezTo>
                  <a:cubicBezTo>
                    <a:pt x="268" y="876"/>
                    <a:pt x="297" y="847"/>
                    <a:pt x="297" y="761"/>
                  </a:cubicBezTo>
                  <a:cubicBezTo>
                    <a:pt x="297" y="666"/>
                    <a:pt x="268" y="609"/>
                    <a:pt x="268" y="580"/>
                  </a:cubicBezTo>
                  <a:cubicBezTo>
                    <a:pt x="239" y="544"/>
                    <a:pt x="239" y="544"/>
                    <a:pt x="239" y="515"/>
                  </a:cubicBezTo>
                  <a:cubicBezTo>
                    <a:pt x="239" y="457"/>
                    <a:pt x="239" y="457"/>
                    <a:pt x="268" y="428"/>
                  </a:cubicBezTo>
                  <a:cubicBezTo>
                    <a:pt x="268" y="399"/>
                    <a:pt x="297" y="334"/>
                    <a:pt x="297" y="247"/>
                  </a:cubicBezTo>
                  <a:cubicBezTo>
                    <a:pt x="297" y="182"/>
                    <a:pt x="268" y="124"/>
                    <a:pt x="268" y="95"/>
                  </a:cubicBezTo>
                  <a:cubicBezTo>
                    <a:pt x="239" y="66"/>
                    <a:pt x="239" y="66"/>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51" name="Google Shape;3651;p48"/>
          <p:cNvGrpSpPr/>
          <p:nvPr/>
        </p:nvGrpSpPr>
        <p:grpSpPr>
          <a:xfrm>
            <a:off x="4751705" y="1717074"/>
            <a:ext cx="321719" cy="323896"/>
            <a:chOff x="4751705" y="1717074"/>
            <a:chExt cx="321719" cy="323896"/>
          </a:xfrm>
        </p:grpSpPr>
        <p:sp>
          <p:nvSpPr>
            <p:cNvPr id="3652" name="Google Shape;3652;p48"/>
            <p:cNvSpPr/>
            <p:nvPr/>
          </p:nvSpPr>
          <p:spPr>
            <a:xfrm>
              <a:off x="4867432" y="1891527"/>
              <a:ext cx="90793" cy="61430"/>
            </a:xfrm>
            <a:custGeom>
              <a:rect b="b" l="l" r="r" t="t"/>
              <a:pathLst>
                <a:path extrusionOk="0" h="818" w="1209">
                  <a:moveTo>
                    <a:pt x="1" y="0"/>
                  </a:moveTo>
                  <a:lnTo>
                    <a:pt x="1" y="818"/>
                  </a:lnTo>
                  <a:lnTo>
                    <a:pt x="1209" y="818"/>
                  </a:lnTo>
                  <a:lnTo>
                    <a:pt x="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53" name="Google Shape;3653;p48"/>
            <p:cNvSpPr/>
            <p:nvPr/>
          </p:nvSpPr>
          <p:spPr>
            <a:xfrm>
              <a:off x="4751705" y="1803512"/>
              <a:ext cx="321718" cy="237458"/>
            </a:xfrm>
            <a:custGeom>
              <a:rect b="b" l="l" r="r" t="t"/>
              <a:pathLst>
                <a:path extrusionOk="0" h="3162" w="4284">
                  <a:moveTo>
                    <a:pt x="3379" y="420"/>
                  </a:moveTo>
                  <a:lnTo>
                    <a:pt x="3560" y="630"/>
                  </a:lnTo>
                  <a:lnTo>
                    <a:pt x="3018" y="1085"/>
                  </a:lnTo>
                  <a:lnTo>
                    <a:pt x="3018" y="2048"/>
                  </a:lnTo>
                  <a:lnTo>
                    <a:pt x="3560" y="2504"/>
                  </a:lnTo>
                  <a:lnTo>
                    <a:pt x="3379" y="2713"/>
                  </a:lnTo>
                  <a:lnTo>
                    <a:pt x="2837" y="2258"/>
                  </a:lnTo>
                  <a:lnTo>
                    <a:pt x="1448" y="2258"/>
                  </a:lnTo>
                  <a:lnTo>
                    <a:pt x="876" y="2713"/>
                  </a:lnTo>
                  <a:lnTo>
                    <a:pt x="724" y="2504"/>
                  </a:lnTo>
                  <a:lnTo>
                    <a:pt x="1238" y="2048"/>
                  </a:lnTo>
                  <a:lnTo>
                    <a:pt x="1238" y="1085"/>
                  </a:lnTo>
                  <a:lnTo>
                    <a:pt x="724" y="630"/>
                  </a:lnTo>
                  <a:lnTo>
                    <a:pt x="876" y="420"/>
                  </a:lnTo>
                  <a:lnTo>
                    <a:pt x="1448" y="905"/>
                  </a:lnTo>
                  <a:lnTo>
                    <a:pt x="2837" y="905"/>
                  </a:lnTo>
                  <a:lnTo>
                    <a:pt x="3379" y="420"/>
                  </a:lnTo>
                  <a:close/>
                  <a:moveTo>
                    <a:pt x="1" y="0"/>
                  </a:moveTo>
                  <a:lnTo>
                    <a:pt x="1" y="3162"/>
                  </a:lnTo>
                  <a:lnTo>
                    <a:pt x="4284" y="3162"/>
                  </a:lnTo>
                  <a:lnTo>
                    <a:pt x="42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54" name="Google Shape;3654;p48"/>
            <p:cNvSpPr/>
            <p:nvPr/>
          </p:nvSpPr>
          <p:spPr>
            <a:xfrm>
              <a:off x="4903854" y="1717074"/>
              <a:ext cx="169570" cy="65861"/>
            </a:xfrm>
            <a:custGeom>
              <a:rect b="b" l="l" r="r" t="t"/>
              <a:pathLst>
                <a:path extrusionOk="0" h="877" w="2258">
                  <a:moveTo>
                    <a:pt x="572" y="1"/>
                  </a:moveTo>
                  <a:cubicBezTo>
                    <a:pt x="239" y="1"/>
                    <a:pt x="0" y="276"/>
                    <a:pt x="0" y="580"/>
                  </a:cubicBezTo>
                  <a:lnTo>
                    <a:pt x="0" y="876"/>
                  </a:lnTo>
                  <a:lnTo>
                    <a:pt x="268" y="876"/>
                  </a:lnTo>
                  <a:lnTo>
                    <a:pt x="268" y="580"/>
                  </a:lnTo>
                  <a:cubicBezTo>
                    <a:pt x="268" y="428"/>
                    <a:pt x="391" y="276"/>
                    <a:pt x="543" y="276"/>
                  </a:cubicBezTo>
                  <a:lnTo>
                    <a:pt x="1686" y="276"/>
                  </a:lnTo>
                  <a:cubicBezTo>
                    <a:pt x="1867" y="276"/>
                    <a:pt x="1990" y="428"/>
                    <a:pt x="1990" y="580"/>
                  </a:cubicBezTo>
                  <a:lnTo>
                    <a:pt x="1990" y="876"/>
                  </a:lnTo>
                  <a:lnTo>
                    <a:pt x="2258" y="876"/>
                  </a:lnTo>
                  <a:lnTo>
                    <a:pt x="2258" y="580"/>
                  </a:lnTo>
                  <a:cubicBezTo>
                    <a:pt x="2258" y="276"/>
                    <a:pt x="2019" y="1"/>
                    <a:pt x="1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55" name="Google Shape;3655;p48"/>
            <p:cNvSpPr/>
            <p:nvPr/>
          </p:nvSpPr>
          <p:spPr>
            <a:xfrm>
              <a:off x="4792484" y="1742082"/>
              <a:ext cx="45659" cy="40853"/>
            </a:xfrm>
            <a:custGeom>
              <a:rect b="b" l="l" r="r" t="t"/>
              <a:pathLst>
                <a:path extrusionOk="0" h="544" w="608">
                  <a:moveTo>
                    <a:pt x="0" y="1"/>
                  </a:moveTo>
                  <a:lnTo>
                    <a:pt x="0" y="543"/>
                  </a:lnTo>
                  <a:lnTo>
                    <a:pt x="608" y="543"/>
                  </a:lnTo>
                  <a:lnTo>
                    <a:pt x="6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56" name="Google Shape;3656;p48"/>
          <p:cNvGrpSpPr/>
          <p:nvPr/>
        </p:nvGrpSpPr>
        <p:grpSpPr>
          <a:xfrm>
            <a:off x="4083933" y="1717074"/>
            <a:ext cx="267422" cy="323898"/>
            <a:chOff x="4083933" y="1717074"/>
            <a:chExt cx="267422" cy="323898"/>
          </a:xfrm>
        </p:grpSpPr>
        <p:sp>
          <p:nvSpPr>
            <p:cNvPr id="3657" name="Google Shape;3657;p48"/>
            <p:cNvSpPr/>
            <p:nvPr/>
          </p:nvSpPr>
          <p:spPr>
            <a:xfrm>
              <a:off x="4083933" y="1717074"/>
              <a:ext cx="267422" cy="235881"/>
            </a:xfrm>
            <a:custGeom>
              <a:rect b="b" l="l" r="r" t="t"/>
              <a:pathLst>
                <a:path extrusionOk="0" h="3141" w="3561">
                  <a:moveTo>
                    <a:pt x="1658" y="1"/>
                  </a:moveTo>
                  <a:lnTo>
                    <a:pt x="1658" y="1267"/>
                  </a:lnTo>
                  <a:lnTo>
                    <a:pt x="1296" y="1267"/>
                  </a:lnTo>
                  <a:lnTo>
                    <a:pt x="1296" y="999"/>
                  </a:lnTo>
                  <a:lnTo>
                    <a:pt x="211" y="999"/>
                  </a:lnTo>
                  <a:lnTo>
                    <a:pt x="1" y="1390"/>
                  </a:lnTo>
                  <a:lnTo>
                    <a:pt x="211" y="1752"/>
                  </a:lnTo>
                  <a:lnTo>
                    <a:pt x="1296" y="1752"/>
                  </a:lnTo>
                  <a:lnTo>
                    <a:pt x="1296" y="1513"/>
                  </a:lnTo>
                  <a:lnTo>
                    <a:pt x="1658" y="1513"/>
                  </a:lnTo>
                  <a:lnTo>
                    <a:pt x="1658" y="3141"/>
                  </a:lnTo>
                  <a:lnTo>
                    <a:pt x="1904" y="3141"/>
                  </a:lnTo>
                  <a:lnTo>
                    <a:pt x="1904" y="2294"/>
                  </a:lnTo>
                  <a:lnTo>
                    <a:pt x="2294" y="2294"/>
                  </a:lnTo>
                  <a:lnTo>
                    <a:pt x="2294" y="2533"/>
                  </a:lnTo>
                  <a:lnTo>
                    <a:pt x="3351" y="2533"/>
                  </a:lnTo>
                  <a:lnTo>
                    <a:pt x="3560" y="2142"/>
                  </a:lnTo>
                  <a:lnTo>
                    <a:pt x="3351" y="1781"/>
                  </a:lnTo>
                  <a:lnTo>
                    <a:pt x="2294" y="1781"/>
                  </a:lnTo>
                  <a:lnTo>
                    <a:pt x="2294" y="2056"/>
                  </a:lnTo>
                  <a:lnTo>
                    <a:pt x="1904" y="2056"/>
                  </a:lnTo>
                  <a:lnTo>
                    <a:pt x="1904" y="724"/>
                  </a:lnTo>
                  <a:lnTo>
                    <a:pt x="2294" y="724"/>
                  </a:lnTo>
                  <a:lnTo>
                    <a:pt x="2294" y="999"/>
                  </a:lnTo>
                  <a:lnTo>
                    <a:pt x="3351" y="999"/>
                  </a:lnTo>
                  <a:lnTo>
                    <a:pt x="3560" y="609"/>
                  </a:lnTo>
                  <a:lnTo>
                    <a:pt x="3351" y="247"/>
                  </a:lnTo>
                  <a:lnTo>
                    <a:pt x="2294" y="247"/>
                  </a:lnTo>
                  <a:lnTo>
                    <a:pt x="2294" y="486"/>
                  </a:lnTo>
                  <a:lnTo>
                    <a:pt x="1904" y="486"/>
                  </a:lnTo>
                  <a:lnTo>
                    <a:pt x="19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58" name="Google Shape;3658;p48"/>
            <p:cNvSpPr/>
            <p:nvPr/>
          </p:nvSpPr>
          <p:spPr>
            <a:xfrm>
              <a:off x="4179082" y="1973009"/>
              <a:ext cx="77200" cy="67963"/>
            </a:xfrm>
            <a:custGeom>
              <a:rect b="b" l="l" r="r" t="t"/>
              <a:pathLst>
                <a:path extrusionOk="0" h="905" w="1028">
                  <a:moveTo>
                    <a:pt x="0" y="1"/>
                  </a:moveTo>
                  <a:lnTo>
                    <a:pt x="0" y="905"/>
                  </a:lnTo>
                  <a:lnTo>
                    <a:pt x="1027" y="905"/>
                  </a:lnTo>
                  <a:lnTo>
                    <a:pt x="10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59" name="Google Shape;3659;p48"/>
          <p:cNvGrpSpPr/>
          <p:nvPr/>
        </p:nvGrpSpPr>
        <p:grpSpPr>
          <a:xfrm>
            <a:off x="3352628" y="1717074"/>
            <a:ext cx="323896" cy="322546"/>
            <a:chOff x="3352628" y="1717074"/>
            <a:chExt cx="323896" cy="322546"/>
          </a:xfrm>
        </p:grpSpPr>
        <p:sp>
          <p:nvSpPr>
            <p:cNvPr id="3660" name="Google Shape;3660;p48"/>
            <p:cNvSpPr/>
            <p:nvPr/>
          </p:nvSpPr>
          <p:spPr>
            <a:xfrm>
              <a:off x="3504777" y="1869223"/>
              <a:ext cx="20201" cy="20201"/>
            </a:xfrm>
            <a:custGeom>
              <a:rect b="b" l="l" r="r" t="t"/>
              <a:pathLst>
                <a:path extrusionOk="0" h="269" w="269">
                  <a:moveTo>
                    <a:pt x="145" y="1"/>
                  </a:moveTo>
                  <a:cubicBezTo>
                    <a:pt x="58" y="1"/>
                    <a:pt x="0" y="59"/>
                    <a:pt x="0" y="116"/>
                  </a:cubicBezTo>
                  <a:cubicBezTo>
                    <a:pt x="0" y="210"/>
                    <a:pt x="58" y="268"/>
                    <a:pt x="145" y="268"/>
                  </a:cubicBezTo>
                  <a:cubicBezTo>
                    <a:pt x="210" y="268"/>
                    <a:pt x="268" y="210"/>
                    <a:pt x="268" y="116"/>
                  </a:cubicBezTo>
                  <a:cubicBezTo>
                    <a:pt x="268" y="59"/>
                    <a:pt x="210" y="1"/>
                    <a:pt x="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61" name="Google Shape;3661;p48"/>
            <p:cNvSpPr/>
            <p:nvPr/>
          </p:nvSpPr>
          <p:spPr>
            <a:xfrm>
              <a:off x="3352628" y="1717074"/>
              <a:ext cx="323896" cy="292430"/>
            </a:xfrm>
            <a:custGeom>
              <a:rect b="b" l="l" r="r" t="t"/>
              <a:pathLst>
                <a:path extrusionOk="0" h="3894" w="4313">
                  <a:moveTo>
                    <a:pt x="2171" y="544"/>
                  </a:moveTo>
                  <a:cubicBezTo>
                    <a:pt x="3047" y="544"/>
                    <a:pt x="3770" y="1267"/>
                    <a:pt x="3770" y="2142"/>
                  </a:cubicBezTo>
                  <a:lnTo>
                    <a:pt x="3502" y="2142"/>
                  </a:lnTo>
                  <a:cubicBezTo>
                    <a:pt x="3502" y="1419"/>
                    <a:pt x="2895" y="818"/>
                    <a:pt x="2171" y="818"/>
                  </a:cubicBezTo>
                  <a:cubicBezTo>
                    <a:pt x="1419" y="818"/>
                    <a:pt x="818" y="1419"/>
                    <a:pt x="818" y="2142"/>
                  </a:cubicBezTo>
                  <a:lnTo>
                    <a:pt x="543" y="2142"/>
                  </a:lnTo>
                  <a:cubicBezTo>
                    <a:pt x="543" y="1267"/>
                    <a:pt x="1267" y="544"/>
                    <a:pt x="2171" y="544"/>
                  </a:cubicBezTo>
                  <a:close/>
                  <a:moveTo>
                    <a:pt x="2475" y="1151"/>
                  </a:moveTo>
                  <a:lnTo>
                    <a:pt x="2714" y="1267"/>
                  </a:lnTo>
                  <a:lnTo>
                    <a:pt x="2446" y="1875"/>
                  </a:lnTo>
                  <a:cubicBezTo>
                    <a:pt x="2504" y="1933"/>
                    <a:pt x="2569" y="2056"/>
                    <a:pt x="2569" y="2142"/>
                  </a:cubicBezTo>
                  <a:cubicBezTo>
                    <a:pt x="2569" y="2388"/>
                    <a:pt x="2388" y="2569"/>
                    <a:pt x="2171" y="2569"/>
                  </a:cubicBezTo>
                  <a:cubicBezTo>
                    <a:pt x="1932" y="2569"/>
                    <a:pt x="1752" y="2388"/>
                    <a:pt x="1752" y="2142"/>
                  </a:cubicBezTo>
                  <a:cubicBezTo>
                    <a:pt x="1752" y="1933"/>
                    <a:pt x="1932" y="1752"/>
                    <a:pt x="2171" y="1752"/>
                  </a:cubicBezTo>
                  <a:lnTo>
                    <a:pt x="2207" y="1752"/>
                  </a:lnTo>
                  <a:lnTo>
                    <a:pt x="2475" y="1151"/>
                  </a:lnTo>
                  <a:close/>
                  <a:moveTo>
                    <a:pt x="2171" y="1"/>
                  </a:moveTo>
                  <a:cubicBezTo>
                    <a:pt x="1600" y="1"/>
                    <a:pt x="1057" y="247"/>
                    <a:pt x="637" y="638"/>
                  </a:cubicBezTo>
                  <a:cubicBezTo>
                    <a:pt x="247" y="1057"/>
                    <a:pt x="1" y="1571"/>
                    <a:pt x="1" y="2142"/>
                  </a:cubicBezTo>
                  <a:cubicBezTo>
                    <a:pt x="1" y="2714"/>
                    <a:pt x="247" y="3257"/>
                    <a:pt x="637" y="3683"/>
                  </a:cubicBezTo>
                  <a:cubicBezTo>
                    <a:pt x="724" y="3770"/>
                    <a:pt x="818" y="3835"/>
                    <a:pt x="905" y="3893"/>
                  </a:cubicBezTo>
                  <a:cubicBezTo>
                    <a:pt x="1149" y="3362"/>
                    <a:pt x="1661" y="3090"/>
                    <a:pt x="2170" y="3090"/>
                  </a:cubicBezTo>
                  <a:cubicBezTo>
                    <a:pt x="2672" y="3090"/>
                    <a:pt x="3171" y="3354"/>
                    <a:pt x="3408" y="3893"/>
                  </a:cubicBezTo>
                  <a:cubicBezTo>
                    <a:pt x="3502" y="3835"/>
                    <a:pt x="3589" y="3741"/>
                    <a:pt x="3683" y="3683"/>
                  </a:cubicBezTo>
                  <a:cubicBezTo>
                    <a:pt x="4074" y="3257"/>
                    <a:pt x="4313" y="2714"/>
                    <a:pt x="4313" y="2142"/>
                  </a:cubicBezTo>
                  <a:cubicBezTo>
                    <a:pt x="4313" y="1571"/>
                    <a:pt x="4074" y="1057"/>
                    <a:pt x="3683" y="638"/>
                  </a:cubicBezTo>
                  <a:cubicBezTo>
                    <a:pt x="3256" y="247"/>
                    <a:pt x="2750" y="1"/>
                    <a:pt x="21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62" name="Google Shape;3662;p48"/>
            <p:cNvSpPr/>
            <p:nvPr/>
          </p:nvSpPr>
          <p:spPr>
            <a:xfrm>
              <a:off x="3439066" y="1969329"/>
              <a:ext cx="153800" cy="70291"/>
            </a:xfrm>
            <a:custGeom>
              <a:rect b="b" l="l" r="r" t="t"/>
              <a:pathLst>
                <a:path extrusionOk="0" h="936" w="2048">
                  <a:moveTo>
                    <a:pt x="1014" y="0"/>
                  </a:moveTo>
                  <a:cubicBezTo>
                    <a:pt x="588" y="0"/>
                    <a:pt x="168" y="240"/>
                    <a:pt x="0" y="686"/>
                  </a:cubicBezTo>
                  <a:cubicBezTo>
                    <a:pt x="300" y="853"/>
                    <a:pt x="655" y="936"/>
                    <a:pt x="1013" y="936"/>
                  </a:cubicBezTo>
                  <a:cubicBezTo>
                    <a:pt x="1371" y="936"/>
                    <a:pt x="1733" y="853"/>
                    <a:pt x="2048" y="686"/>
                  </a:cubicBezTo>
                  <a:cubicBezTo>
                    <a:pt x="1990" y="592"/>
                    <a:pt x="1961" y="534"/>
                    <a:pt x="1896" y="440"/>
                  </a:cubicBezTo>
                  <a:cubicBezTo>
                    <a:pt x="1672" y="142"/>
                    <a:pt x="1342" y="0"/>
                    <a:pt x="1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63" name="Google Shape;3663;p48"/>
          <p:cNvGrpSpPr/>
          <p:nvPr/>
        </p:nvGrpSpPr>
        <p:grpSpPr>
          <a:xfrm>
            <a:off x="1958432" y="1717074"/>
            <a:ext cx="280490" cy="323898"/>
            <a:chOff x="1958432" y="1717074"/>
            <a:chExt cx="280490" cy="323898"/>
          </a:xfrm>
        </p:grpSpPr>
        <p:sp>
          <p:nvSpPr>
            <p:cNvPr id="3664" name="Google Shape;3664;p48"/>
            <p:cNvSpPr/>
            <p:nvPr/>
          </p:nvSpPr>
          <p:spPr>
            <a:xfrm>
              <a:off x="2012803" y="1774149"/>
              <a:ext cx="135926" cy="90267"/>
            </a:xfrm>
            <a:custGeom>
              <a:rect b="b" l="l" r="r" t="t"/>
              <a:pathLst>
                <a:path extrusionOk="0" h="1202" w="1810">
                  <a:moveTo>
                    <a:pt x="1267" y="268"/>
                  </a:moveTo>
                  <a:lnTo>
                    <a:pt x="1267" y="507"/>
                  </a:lnTo>
                  <a:lnTo>
                    <a:pt x="514" y="507"/>
                  </a:lnTo>
                  <a:lnTo>
                    <a:pt x="514" y="268"/>
                  </a:lnTo>
                  <a:close/>
                  <a:moveTo>
                    <a:pt x="782" y="753"/>
                  </a:moveTo>
                  <a:lnTo>
                    <a:pt x="782" y="1021"/>
                  </a:lnTo>
                  <a:lnTo>
                    <a:pt x="514" y="1021"/>
                  </a:lnTo>
                  <a:lnTo>
                    <a:pt x="514" y="753"/>
                  </a:lnTo>
                  <a:close/>
                  <a:moveTo>
                    <a:pt x="1267" y="753"/>
                  </a:moveTo>
                  <a:lnTo>
                    <a:pt x="1267" y="1021"/>
                  </a:lnTo>
                  <a:lnTo>
                    <a:pt x="1021" y="1021"/>
                  </a:lnTo>
                  <a:lnTo>
                    <a:pt x="1021" y="753"/>
                  </a:lnTo>
                  <a:close/>
                  <a:moveTo>
                    <a:pt x="0" y="1"/>
                  </a:moveTo>
                  <a:lnTo>
                    <a:pt x="0" y="1202"/>
                  </a:lnTo>
                  <a:lnTo>
                    <a:pt x="1809" y="1202"/>
                  </a:lnTo>
                  <a:lnTo>
                    <a:pt x="18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65" name="Google Shape;3665;p48"/>
            <p:cNvSpPr/>
            <p:nvPr/>
          </p:nvSpPr>
          <p:spPr>
            <a:xfrm>
              <a:off x="2012803" y="1717074"/>
              <a:ext cx="135926" cy="38675"/>
            </a:xfrm>
            <a:custGeom>
              <a:rect b="b" l="l" r="r" t="t"/>
              <a:pathLst>
                <a:path extrusionOk="0" h="515" w="1810">
                  <a:moveTo>
                    <a:pt x="0" y="1"/>
                  </a:moveTo>
                  <a:lnTo>
                    <a:pt x="0" y="515"/>
                  </a:lnTo>
                  <a:lnTo>
                    <a:pt x="1809" y="515"/>
                  </a:lnTo>
                  <a:lnTo>
                    <a:pt x="18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66" name="Google Shape;3666;p48"/>
            <p:cNvSpPr/>
            <p:nvPr/>
          </p:nvSpPr>
          <p:spPr>
            <a:xfrm>
              <a:off x="1958432" y="2002372"/>
              <a:ext cx="242415" cy="38600"/>
            </a:xfrm>
            <a:custGeom>
              <a:rect b="b" l="l" r="r" t="t"/>
              <a:pathLst>
                <a:path extrusionOk="0" h="514" w="3228">
                  <a:moveTo>
                    <a:pt x="1" y="0"/>
                  </a:moveTo>
                  <a:lnTo>
                    <a:pt x="1" y="514"/>
                  </a:lnTo>
                  <a:lnTo>
                    <a:pt x="3228" y="514"/>
                  </a:lnTo>
                  <a:lnTo>
                    <a:pt x="32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67" name="Google Shape;3667;p48"/>
            <p:cNvSpPr/>
            <p:nvPr/>
          </p:nvSpPr>
          <p:spPr>
            <a:xfrm>
              <a:off x="2012803" y="1782860"/>
              <a:ext cx="226119" cy="201637"/>
            </a:xfrm>
            <a:custGeom>
              <a:rect b="b" l="l" r="r" t="t"/>
              <a:pathLst>
                <a:path extrusionOk="0" h="2685" w="3011">
                  <a:moveTo>
                    <a:pt x="1295" y="1599"/>
                  </a:moveTo>
                  <a:lnTo>
                    <a:pt x="1295" y="1838"/>
                  </a:lnTo>
                  <a:lnTo>
                    <a:pt x="1057" y="1838"/>
                  </a:lnTo>
                  <a:lnTo>
                    <a:pt x="1057" y="1599"/>
                  </a:lnTo>
                  <a:close/>
                  <a:moveTo>
                    <a:pt x="2048" y="0"/>
                  </a:moveTo>
                  <a:lnTo>
                    <a:pt x="2048" y="876"/>
                  </a:lnTo>
                  <a:lnTo>
                    <a:pt x="2258" y="876"/>
                  </a:lnTo>
                  <a:cubicBezTo>
                    <a:pt x="2287" y="1086"/>
                    <a:pt x="2410" y="1266"/>
                    <a:pt x="2562" y="1389"/>
                  </a:cubicBezTo>
                  <a:cubicBezTo>
                    <a:pt x="2943" y="1651"/>
                    <a:pt x="2752" y="2237"/>
                    <a:pt x="2291" y="2237"/>
                  </a:cubicBezTo>
                  <a:cubicBezTo>
                    <a:pt x="2280" y="2237"/>
                    <a:pt x="2269" y="2237"/>
                    <a:pt x="2258" y="2236"/>
                  </a:cubicBezTo>
                  <a:cubicBezTo>
                    <a:pt x="2019" y="2236"/>
                    <a:pt x="1809" y="2019"/>
                    <a:pt x="1809" y="1780"/>
                  </a:cubicBezTo>
                  <a:lnTo>
                    <a:pt x="1809" y="1360"/>
                  </a:lnTo>
                  <a:lnTo>
                    <a:pt x="0" y="1360"/>
                  </a:lnTo>
                  <a:lnTo>
                    <a:pt x="0" y="2684"/>
                  </a:lnTo>
                  <a:lnTo>
                    <a:pt x="1809" y="2684"/>
                  </a:lnTo>
                  <a:lnTo>
                    <a:pt x="1809" y="2323"/>
                  </a:lnTo>
                  <a:cubicBezTo>
                    <a:pt x="1925" y="2446"/>
                    <a:pt x="2077" y="2504"/>
                    <a:pt x="2258" y="2504"/>
                  </a:cubicBezTo>
                  <a:lnTo>
                    <a:pt x="2287" y="2504"/>
                  </a:lnTo>
                  <a:cubicBezTo>
                    <a:pt x="2685" y="2504"/>
                    <a:pt x="3010" y="2171"/>
                    <a:pt x="3010" y="1780"/>
                  </a:cubicBezTo>
                  <a:cubicBezTo>
                    <a:pt x="3010" y="1541"/>
                    <a:pt x="2894" y="1332"/>
                    <a:pt x="2714" y="1180"/>
                  </a:cubicBezTo>
                  <a:cubicBezTo>
                    <a:pt x="2619" y="1114"/>
                    <a:pt x="2533" y="999"/>
                    <a:pt x="2504" y="876"/>
                  </a:cubicBezTo>
                  <a:lnTo>
                    <a:pt x="2685" y="876"/>
                  </a:lnTo>
                  <a:lnTo>
                    <a:pt x="26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68" name="Google Shape;3668;p48"/>
          <p:cNvGrpSpPr/>
          <p:nvPr/>
        </p:nvGrpSpPr>
        <p:grpSpPr>
          <a:xfrm>
            <a:off x="2676219" y="1717074"/>
            <a:ext cx="266822" cy="323898"/>
            <a:chOff x="2676219" y="1717074"/>
            <a:chExt cx="266822" cy="323898"/>
          </a:xfrm>
        </p:grpSpPr>
        <p:sp>
          <p:nvSpPr>
            <p:cNvPr id="3669" name="Google Shape;3669;p48"/>
            <p:cNvSpPr/>
            <p:nvPr/>
          </p:nvSpPr>
          <p:spPr>
            <a:xfrm>
              <a:off x="2689812" y="1717074"/>
              <a:ext cx="253229" cy="117978"/>
            </a:xfrm>
            <a:custGeom>
              <a:rect b="b" l="l" r="r" t="t"/>
              <a:pathLst>
                <a:path extrusionOk="0" h="1571" w="3372">
                  <a:moveTo>
                    <a:pt x="1172" y="1"/>
                  </a:moveTo>
                  <a:lnTo>
                    <a:pt x="1172" y="276"/>
                  </a:lnTo>
                  <a:lnTo>
                    <a:pt x="0" y="276"/>
                  </a:lnTo>
                  <a:lnTo>
                    <a:pt x="0" y="818"/>
                  </a:lnTo>
                  <a:lnTo>
                    <a:pt x="1172" y="818"/>
                  </a:lnTo>
                  <a:lnTo>
                    <a:pt x="1172" y="1086"/>
                  </a:lnTo>
                  <a:lnTo>
                    <a:pt x="1563" y="1086"/>
                  </a:lnTo>
                  <a:lnTo>
                    <a:pt x="1563" y="1571"/>
                  </a:lnTo>
                  <a:lnTo>
                    <a:pt x="1809" y="1571"/>
                  </a:lnTo>
                  <a:lnTo>
                    <a:pt x="1809" y="1086"/>
                  </a:lnTo>
                  <a:lnTo>
                    <a:pt x="2200" y="1086"/>
                  </a:lnTo>
                  <a:lnTo>
                    <a:pt x="2200" y="818"/>
                  </a:lnTo>
                  <a:lnTo>
                    <a:pt x="3372" y="818"/>
                  </a:lnTo>
                  <a:lnTo>
                    <a:pt x="3372" y="276"/>
                  </a:lnTo>
                  <a:lnTo>
                    <a:pt x="2200" y="276"/>
                  </a:lnTo>
                  <a:lnTo>
                    <a:pt x="22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70" name="Google Shape;3670;p48"/>
            <p:cNvSpPr/>
            <p:nvPr/>
          </p:nvSpPr>
          <p:spPr>
            <a:xfrm>
              <a:off x="2723456" y="2002372"/>
              <a:ext cx="183764" cy="38600"/>
            </a:xfrm>
            <a:custGeom>
              <a:rect b="b" l="l" r="r" t="t"/>
              <a:pathLst>
                <a:path extrusionOk="0" h="514" w="2447">
                  <a:moveTo>
                    <a:pt x="818" y="0"/>
                  </a:moveTo>
                  <a:lnTo>
                    <a:pt x="1" y="304"/>
                  </a:lnTo>
                  <a:lnTo>
                    <a:pt x="1" y="514"/>
                  </a:lnTo>
                  <a:lnTo>
                    <a:pt x="2446" y="514"/>
                  </a:lnTo>
                  <a:lnTo>
                    <a:pt x="2446" y="304"/>
                  </a:lnTo>
                  <a:lnTo>
                    <a:pt x="16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71" name="Google Shape;3671;p48"/>
            <p:cNvSpPr/>
            <p:nvPr/>
          </p:nvSpPr>
          <p:spPr>
            <a:xfrm>
              <a:off x="2676219" y="1834978"/>
              <a:ext cx="178807" cy="149519"/>
            </a:xfrm>
            <a:custGeom>
              <a:rect b="b" l="l" r="r" t="t"/>
              <a:pathLst>
                <a:path extrusionOk="0" h="1991" w="2381">
                  <a:moveTo>
                    <a:pt x="0" y="1"/>
                  </a:moveTo>
                  <a:lnTo>
                    <a:pt x="0" y="240"/>
                  </a:lnTo>
                  <a:cubicBezTo>
                    <a:pt x="268" y="240"/>
                    <a:pt x="478" y="457"/>
                    <a:pt x="478" y="724"/>
                  </a:cubicBezTo>
                  <a:lnTo>
                    <a:pt x="478" y="1115"/>
                  </a:lnTo>
                  <a:cubicBezTo>
                    <a:pt x="478" y="1419"/>
                    <a:pt x="688" y="1658"/>
                    <a:pt x="991" y="1687"/>
                  </a:cubicBezTo>
                  <a:cubicBezTo>
                    <a:pt x="1023" y="1696"/>
                    <a:pt x="1057" y="1701"/>
                    <a:pt x="1092" y="1701"/>
                  </a:cubicBezTo>
                  <a:cubicBezTo>
                    <a:pt x="1189" y="1701"/>
                    <a:pt x="1289" y="1664"/>
                    <a:pt x="1353" y="1600"/>
                  </a:cubicBezTo>
                  <a:lnTo>
                    <a:pt x="1353" y="1990"/>
                  </a:lnTo>
                  <a:lnTo>
                    <a:pt x="2381" y="1990"/>
                  </a:lnTo>
                  <a:lnTo>
                    <a:pt x="2381" y="276"/>
                  </a:lnTo>
                  <a:lnTo>
                    <a:pt x="1353" y="276"/>
                  </a:lnTo>
                  <a:lnTo>
                    <a:pt x="1353" y="1115"/>
                  </a:lnTo>
                  <a:cubicBezTo>
                    <a:pt x="1353" y="1296"/>
                    <a:pt x="1230" y="1419"/>
                    <a:pt x="1049" y="1448"/>
                  </a:cubicBezTo>
                  <a:cubicBezTo>
                    <a:pt x="868" y="1448"/>
                    <a:pt x="724" y="1296"/>
                    <a:pt x="724" y="1115"/>
                  </a:cubicBezTo>
                  <a:lnTo>
                    <a:pt x="724" y="724"/>
                  </a:lnTo>
                  <a:cubicBezTo>
                    <a:pt x="724" y="334"/>
                    <a:pt x="391"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5" name="Shape 3675"/>
        <p:cNvGrpSpPr/>
        <p:nvPr/>
      </p:nvGrpSpPr>
      <p:grpSpPr>
        <a:xfrm>
          <a:off x="0" y="0"/>
          <a:ext cx="0" cy="0"/>
          <a:chOff x="0" y="0"/>
          <a:chExt cx="0" cy="0"/>
        </a:xfrm>
      </p:grpSpPr>
      <p:sp>
        <p:nvSpPr>
          <p:cNvPr id="3676" name="Google Shape;3676;p49"/>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 II</a:t>
            </a:r>
            <a:endParaRPr/>
          </a:p>
        </p:txBody>
      </p:sp>
      <p:sp>
        <p:nvSpPr>
          <p:cNvPr id="3677" name="Google Shape;3677;p49"/>
          <p:cNvSpPr/>
          <p:nvPr/>
        </p:nvSpPr>
        <p:spPr>
          <a:xfrm>
            <a:off x="1245075" y="1782993"/>
            <a:ext cx="266451" cy="309348"/>
          </a:xfrm>
          <a:custGeom>
            <a:rect b="b" l="l" r="r" t="t"/>
            <a:pathLst>
              <a:path extrusionOk="0" h="3923" w="3379">
                <a:moveTo>
                  <a:pt x="1751" y="1"/>
                </a:moveTo>
                <a:cubicBezTo>
                  <a:pt x="1751" y="1"/>
                  <a:pt x="1722" y="1"/>
                  <a:pt x="1686" y="30"/>
                </a:cubicBezTo>
                <a:cubicBezTo>
                  <a:pt x="1505" y="211"/>
                  <a:pt x="1360" y="457"/>
                  <a:pt x="1324" y="724"/>
                </a:cubicBezTo>
                <a:cubicBezTo>
                  <a:pt x="1324" y="905"/>
                  <a:pt x="1324" y="1086"/>
                  <a:pt x="1418" y="1238"/>
                </a:cubicBezTo>
                <a:cubicBezTo>
                  <a:pt x="1179" y="1180"/>
                  <a:pt x="1085" y="876"/>
                  <a:pt x="1208" y="544"/>
                </a:cubicBezTo>
                <a:cubicBezTo>
                  <a:pt x="1228" y="544"/>
                  <a:pt x="1221" y="531"/>
                  <a:pt x="1195" y="531"/>
                </a:cubicBezTo>
                <a:cubicBezTo>
                  <a:pt x="1183" y="531"/>
                  <a:pt x="1165" y="534"/>
                  <a:pt x="1143" y="544"/>
                </a:cubicBezTo>
                <a:cubicBezTo>
                  <a:pt x="962" y="695"/>
                  <a:pt x="846" y="934"/>
                  <a:pt x="846" y="1180"/>
                </a:cubicBezTo>
                <a:cubicBezTo>
                  <a:pt x="846" y="1658"/>
                  <a:pt x="1237" y="2056"/>
                  <a:pt x="1686" y="2056"/>
                </a:cubicBezTo>
                <a:cubicBezTo>
                  <a:pt x="2170" y="2056"/>
                  <a:pt x="2532" y="1694"/>
                  <a:pt x="2532" y="1209"/>
                </a:cubicBezTo>
                <a:cubicBezTo>
                  <a:pt x="2532" y="934"/>
                  <a:pt x="2409" y="695"/>
                  <a:pt x="2199" y="515"/>
                </a:cubicBezTo>
                <a:cubicBezTo>
                  <a:pt x="2182" y="506"/>
                  <a:pt x="2168" y="503"/>
                  <a:pt x="2156" y="503"/>
                </a:cubicBezTo>
                <a:cubicBezTo>
                  <a:pt x="2127" y="503"/>
                  <a:pt x="2113" y="523"/>
                  <a:pt x="2113" y="544"/>
                </a:cubicBezTo>
                <a:cubicBezTo>
                  <a:pt x="2113" y="667"/>
                  <a:pt x="2019" y="847"/>
                  <a:pt x="1867" y="847"/>
                </a:cubicBezTo>
                <a:cubicBezTo>
                  <a:pt x="1751" y="667"/>
                  <a:pt x="1722" y="457"/>
                  <a:pt x="1751" y="211"/>
                </a:cubicBezTo>
                <a:cubicBezTo>
                  <a:pt x="1751" y="153"/>
                  <a:pt x="1751" y="95"/>
                  <a:pt x="1780" y="66"/>
                </a:cubicBezTo>
                <a:cubicBezTo>
                  <a:pt x="1780" y="30"/>
                  <a:pt x="1751" y="1"/>
                  <a:pt x="1751" y="1"/>
                </a:cubicBezTo>
                <a:close/>
                <a:moveTo>
                  <a:pt x="543" y="2714"/>
                </a:moveTo>
                <a:cubicBezTo>
                  <a:pt x="695" y="2714"/>
                  <a:pt x="818" y="2837"/>
                  <a:pt x="818" y="2989"/>
                </a:cubicBezTo>
                <a:cubicBezTo>
                  <a:pt x="818" y="3141"/>
                  <a:pt x="695" y="3228"/>
                  <a:pt x="543" y="3228"/>
                </a:cubicBezTo>
                <a:cubicBezTo>
                  <a:pt x="391" y="3228"/>
                  <a:pt x="275" y="3105"/>
                  <a:pt x="275" y="2989"/>
                </a:cubicBezTo>
                <a:cubicBezTo>
                  <a:pt x="275" y="2837"/>
                  <a:pt x="391" y="2714"/>
                  <a:pt x="543" y="2714"/>
                </a:cubicBezTo>
                <a:close/>
                <a:moveTo>
                  <a:pt x="2836" y="2714"/>
                </a:moveTo>
                <a:cubicBezTo>
                  <a:pt x="2988" y="2714"/>
                  <a:pt x="3104" y="2837"/>
                  <a:pt x="3104" y="2989"/>
                </a:cubicBezTo>
                <a:cubicBezTo>
                  <a:pt x="3104" y="3141"/>
                  <a:pt x="2988" y="3228"/>
                  <a:pt x="2836" y="3228"/>
                </a:cubicBezTo>
                <a:cubicBezTo>
                  <a:pt x="2684" y="3228"/>
                  <a:pt x="2561" y="3105"/>
                  <a:pt x="2561" y="2989"/>
                </a:cubicBezTo>
                <a:cubicBezTo>
                  <a:pt x="2561" y="2837"/>
                  <a:pt x="2684" y="2714"/>
                  <a:pt x="2836" y="2714"/>
                </a:cubicBezTo>
                <a:close/>
                <a:moveTo>
                  <a:pt x="723" y="1238"/>
                </a:moveTo>
                <a:cubicBezTo>
                  <a:pt x="666" y="1267"/>
                  <a:pt x="600" y="1332"/>
                  <a:pt x="572" y="1390"/>
                </a:cubicBezTo>
                <a:lnTo>
                  <a:pt x="58" y="2475"/>
                </a:lnTo>
                <a:cubicBezTo>
                  <a:pt x="0" y="2598"/>
                  <a:pt x="0" y="2656"/>
                  <a:pt x="0" y="2743"/>
                </a:cubicBezTo>
                <a:lnTo>
                  <a:pt x="0" y="3712"/>
                </a:lnTo>
                <a:lnTo>
                  <a:pt x="0" y="3828"/>
                </a:lnTo>
                <a:cubicBezTo>
                  <a:pt x="0" y="3864"/>
                  <a:pt x="29" y="3922"/>
                  <a:pt x="58" y="3922"/>
                </a:cubicBezTo>
                <a:lnTo>
                  <a:pt x="485" y="3922"/>
                </a:lnTo>
                <a:cubicBezTo>
                  <a:pt x="543" y="3922"/>
                  <a:pt x="572" y="3893"/>
                  <a:pt x="572" y="3828"/>
                </a:cubicBezTo>
                <a:lnTo>
                  <a:pt x="572" y="3712"/>
                </a:lnTo>
                <a:lnTo>
                  <a:pt x="572" y="3561"/>
                </a:lnTo>
                <a:lnTo>
                  <a:pt x="2807" y="3561"/>
                </a:lnTo>
                <a:lnTo>
                  <a:pt x="2807" y="3712"/>
                </a:lnTo>
                <a:lnTo>
                  <a:pt x="2807" y="3828"/>
                </a:lnTo>
                <a:cubicBezTo>
                  <a:pt x="2807" y="3864"/>
                  <a:pt x="2836" y="3922"/>
                  <a:pt x="2865" y="3922"/>
                </a:cubicBezTo>
                <a:lnTo>
                  <a:pt x="3285" y="3922"/>
                </a:lnTo>
                <a:cubicBezTo>
                  <a:pt x="3350" y="3922"/>
                  <a:pt x="3379" y="3864"/>
                  <a:pt x="3379" y="3828"/>
                </a:cubicBezTo>
                <a:lnTo>
                  <a:pt x="3379" y="3712"/>
                </a:lnTo>
                <a:lnTo>
                  <a:pt x="3379" y="2743"/>
                </a:lnTo>
                <a:cubicBezTo>
                  <a:pt x="3379" y="2656"/>
                  <a:pt x="3379" y="2562"/>
                  <a:pt x="3314" y="2475"/>
                </a:cubicBezTo>
                <a:lnTo>
                  <a:pt x="2807" y="1390"/>
                </a:lnTo>
                <a:cubicBezTo>
                  <a:pt x="2771" y="1332"/>
                  <a:pt x="2713" y="1267"/>
                  <a:pt x="2655" y="1238"/>
                </a:cubicBezTo>
                <a:cubicBezTo>
                  <a:pt x="2655" y="1390"/>
                  <a:pt x="2626" y="1542"/>
                  <a:pt x="2532" y="1658"/>
                </a:cubicBezTo>
                <a:lnTo>
                  <a:pt x="2561" y="1694"/>
                </a:lnTo>
                <a:lnTo>
                  <a:pt x="2923" y="2446"/>
                </a:lnTo>
                <a:lnTo>
                  <a:pt x="456" y="2446"/>
                </a:lnTo>
                <a:lnTo>
                  <a:pt x="818" y="1694"/>
                </a:lnTo>
                <a:lnTo>
                  <a:pt x="818" y="1658"/>
                </a:lnTo>
                <a:cubicBezTo>
                  <a:pt x="752" y="1542"/>
                  <a:pt x="723" y="1390"/>
                  <a:pt x="723" y="123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78" name="Google Shape;3678;p49"/>
          <p:cNvSpPr/>
          <p:nvPr/>
        </p:nvSpPr>
        <p:spPr>
          <a:xfrm>
            <a:off x="6891645" y="1773837"/>
            <a:ext cx="407103" cy="327661"/>
          </a:xfrm>
          <a:custGeom>
            <a:rect b="b" l="l" r="r" t="t"/>
            <a:pathLst>
              <a:path extrusionOk="0" h="2744" w="3409">
                <a:moveTo>
                  <a:pt x="1722" y="182"/>
                </a:moveTo>
                <a:cubicBezTo>
                  <a:pt x="1751" y="182"/>
                  <a:pt x="1751" y="182"/>
                  <a:pt x="1780" y="211"/>
                </a:cubicBezTo>
                <a:lnTo>
                  <a:pt x="2142" y="421"/>
                </a:lnTo>
                <a:lnTo>
                  <a:pt x="1932" y="753"/>
                </a:lnTo>
                <a:lnTo>
                  <a:pt x="1361" y="421"/>
                </a:lnTo>
                <a:lnTo>
                  <a:pt x="1628" y="211"/>
                </a:lnTo>
                <a:cubicBezTo>
                  <a:pt x="1665" y="211"/>
                  <a:pt x="1694" y="182"/>
                  <a:pt x="1722" y="182"/>
                </a:cubicBezTo>
                <a:close/>
                <a:moveTo>
                  <a:pt x="2294" y="479"/>
                </a:moveTo>
                <a:lnTo>
                  <a:pt x="2627" y="696"/>
                </a:lnTo>
                <a:cubicBezTo>
                  <a:pt x="2685" y="724"/>
                  <a:pt x="2685" y="782"/>
                  <a:pt x="2685" y="840"/>
                </a:cubicBezTo>
                <a:lnTo>
                  <a:pt x="2685" y="1173"/>
                </a:lnTo>
                <a:lnTo>
                  <a:pt x="2084" y="840"/>
                </a:lnTo>
                <a:lnTo>
                  <a:pt x="2294" y="479"/>
                </a:lnTo>
                <a:close/>
                <a:moveTo>
                  <a:pt x="456" y="934"/>
                </a:moveTo>
                <a:lnTo>
                  <a:pt x="427" y="963"/>
                </a:lnTo>
                <a:cubicBezTo>
                  <a:pt x="399" y="963"/>
                  <a:pt x="399" y="992"/>
                  <a:pt x="427" y="992"/>
                </a:cubicBezTo>
                <a:lnTo>
                  <a:pt x="637" y="1296"/>
                </a:lnTo>
                <a:lnTo>
                  <a:pt x="514" y="963"/>
                </a:lnTo>
                <a:lnTo>
                  <a:pt x="485" y="934"/>
                </a:lnTo>
                <a:close/>
                <a:moveTo>
                  <a:pt x="1180" y="992"/>
                </a:moveTo>
                <a:cubicBezTo>
                  <a:pt x="1209" y="992"/>
                  <a:pt x="1238" y="992"/>
                  <a:pt x="1267" y="1021"/>
                </a:cubicBezTo>
                <a:cubicBezTo>
                  <a:pt x="1332" y="1057"/>
                  <a:pt x="1361" y="1144"/>
                  <a:pt x="1332" y="1202"/>
                </a:cubicBezTo>
                <a:cubicBezTo>
                  <a:pt x="1303" y="1267"/>
                  <a:pt x="1238" y="1296"/>
                  <a:pt x="1209" y="1296"/>
                </a:cubicBezTo>
                <a:cubicBezTo>
                  <a:pt x="1180" y="1296"/>
                  <a:pt x="1151" y="1296"/>
                  <a:pt x="1122" y="1267"/>
                </a:cubicBezTo>
                <a:cubicBezTo>
                  <a:pt x="1057" y="1238"/>
                  <a:pt x="1028" y="1144"/>
                  <a:pt x="1057" y="1057"/>
                </a:cubicBezTo>
                <a:cubicBezTo>
                  <a:pt x="1086" y="1021"/>
                  <a:pt x="1151" y="992"/>
                  <a:pt x="1180" y="992"/>
                </a:cubicBezTo>
                <a:close/>
                <a:moveTo>
                  <a:pt x="276" y="992"/>
                </a:moveTo>
                <a:lnTo>
                  <a:pt x="276" y="1021"/>
                </a:lnTo>
                <a:lnTo>
                  <a:pt x="218" y="1057"/>
                </a:lnTo>
                <a:cubicBezTo>
                  <a:pt x="218" y="1086"/>
                  <a:pt x="218" y="1086"/>
                  <a:pt x="247" y="1115"/>
                </a:cubicBezTo>
                <a:lnTo>
                  <a:pt x="608" y="1383"/>
                </a:lnTo>
                <a:lnTo>
                  <a:pt x="608" y="1383"/>
                </a:lnTo>
                <a:lnTo>
                  <a:pt x="333" y="1021"/>
                </a:lnTo>
                <a:cubicBezTo>
                  <a:pt x="304" y="1021"/>
                  <a:pt x="304" y="992"/>
                  <a:pt x="276" y="992"/>
                </a:cubicBezTo>
                <a:close/>
                <a:moveTo>
                  <a:pt x="181" y="1296"/>
                </a:moveTo>
                <a:lnTo>
                  <a:pt x="181" y="1354"/>
                </a:lnTo>
                <a:cubicBezTo>
                  <a:pt x="181" y="1354"/>
                  <a:pt x="181" y="1383"/>
                  <a:pt x="218" y="1383"/>
                </a:cubicBezTo>
                <a:lnTo>
                  <a:pt x="579" y="1448"/>
                </a:lnTo>
                <a:lnTo>
                  <a:pt x="247" y="1296"/>
                </a:lnTo>
                <a:close/>
                <a:moveTo>
                  <a:pt x="2598" y="1781"/>
                </a:moveTo>
                <a:cubicBezTo>
                  <a:pt x="2685" y="1839"/>
                  <a:pt x="2714" y="1925"/>
                  <a:pt x="2656" y="1991"/>
                </a:cubicBezTo>
                <a:cubicBezTo>
                  <a:pt x="2627" y="2048"/>
                  <a:pt x="2598" y="2077"/>
                  <a:pt x="2533" y="2077"/>
                </a:cubicBezTo>
                <a:cubicBezTo>
                  <a:pt x="2504" y="2077"/>
                  <a:pt x="2475" y="2048"/>
                  <a:pt x="2446" y="2048"/>
                </a:cubicBezTo>
                <a:cubicBezTo>
                  <a:pt x="2388" y="1991"/>
                  <a:pt x="2352" y="1897"/>
                  <a:pt x="2417" y="1839"/>
                </a:cubicBezTo>
                <a:cubicBezTo>
                  <a:pt x="2446" y="1810"/>
                  <a:pt x="2475" y="1781"/>
                  <a:pt x="2533" y="1781"/>
                </a:cubicBezTo>
                <a:close/>
                <a:moveTo>
                  <a:pt x="1694" y="1"/>
                </a:moveTo>
                <a:cubicBezTo>
                  <a:pt x="1665" y="1"/>
                  <a:pt x="1599" y="30"/>
                  <a:pt x="1571" y="59"/>
                </a:cubicBezTo>
                <a:lnTo>
                  <a:pt x="1057" y="392"/>
                </a:lnTo>
                <a:cubicBezTo>
                  <a:pt x="999" y="421"/>
                  <a:pt x="970" y="479"/>
                  <a:pt x="941" y="515"/>
                </a:cubicBezTo>
                <a:lnTo>
                  <a:pt x="789" y="782"/>
                </a:lnTo>
                <a:cubicBezTo>
                  <a:pt x="760" y="840"/>
                  <a:pt x="724" y="905"/>
                  <a:pt x="818" y="963"/>
                </a:cubicBezTo>
                <a:lnTo>
                  <a:pt x="970" y="1021"/>
                </a:lnTo>
                <a:cubicBezTo>
                  <a:pt x="876" y="1144"/>
                  <a:pt x="941" y="1325"/>
                  <a:pt x="1057" y="1383"/>
                </a:cubicBezTo>
                <a:cubicBezTo>
                  <a:pt x="1122" y="1419"/>
                  <a:pt x="1151" y="1419"/>
                  <a:pt x="1209" y="1419"/>
                </a:cubicBezTo>
                <a:cubicBezTo>
                  <a:pt x="1303" y="1419"/>
                  <a:pt x="1390" y="1383"/>
                  <a:pt x="1419" y="1296"/>
                </a:cubicBezTo>
                <a:lnTo>
                  <a:pt x="2294" y="1810"/>
                </a:lnTo>
                <a:cubicBezTo>
                  <a:pt x="2236" y="1925"/>
                  <a:pt x="2265" y="2077"/>
                  <a:pt x="2417" y="2171"/>
                </a:cubicBezTo>
                <a:cubicBezTo>
                  <a:pt x="2446" y="2171"/>
                  <a:pt x="2504" y="2200"/>
                  <a:pt x="2533" y="2200"/>
                </a:cubicBezTo>
                <a:cubicBezTo>
                  <a:pt x="2627" y="2200"/>
                  <a:pt x="2714" y="2143"/>
                  <a:pt x="2779" y="2077"/>
                </a:cubicBezTo>
                <a:lnTo>
                  <a:pt x="3018" y="2229"/>
                </a:lnTo>
                <a:lnTo>
                  <a:pt x="3112" y="2229"/>
                </a:lnTo>
                <a:cubicBezTo>
                  <a:pt x="3141" y="2229"/>
                  <a:pt x="3169" y="2229"/>
                  <a:pt x="3198" y="2171"/>
                </a:cubicBezTo>
                <a:lnTo>
                  <a:pt x="3350" y="1897"/>
                </a:lnTo>
                <a:cubicBezTo>
                  <a:pt x="3379" y="1839"/>
                  <a:pt x="3408" y="1745"/>
                  <a:pt x="3292" y="1658"/>
                </a:cubicBezTo>
                <a:lnTo>
                  <a:pt x="2895" y="1296"/>
                </a:lnTo>
                <a:lnTo>
                  <a:pt x="2866" y="782"/>
                </a:lnTo>
                <a:cubicBezTo>
                  <a:pt x="2866" y="696"/>
                  <a:pt x="2837" y="630"/>
                  <a:pt x="2779" y="573"/>
                </a:cubicBezTo>
                <a:lnTo>
                  <a:pt x="1809" y="30"/>
                </a:lnTo>
                <a:cubicBezTo>
                  <a:pt x="1780" y="30"/>
                  <a:pt x="1751" y="1"/>
                  <a:pt x="1722" y="1"/>
                </a:cubicBezTo>
                <a:close/>
                <a:moveTo>
                  <a:pt x="66" y="1658"/>
                </a:moveTo>
                <a:cubicBezTo>
                  <a:pt x="37" y="1658"/>
                  <a:pt x="1" y="1687"/>
                  <a:pt x="1" y="1745"/>
                </a:cubicBezTo>
                <a:lnTo>
                  <a:pt x="1" y="1839"/>
                </a:lnTo>
                <a:cubicBezTo>
                  <a:pt x="1" y="1868"/>
                  <a:pt x="37" y="1897"/>
                  <a:pt x="66" y="1897"/>
                </a:cubicBezTo>
                <a:lnTo>
                  <a:pt x="1390" y="1897"/>
                </a:lnTo>
                <a:lnTo>
                  <a:pt x="1390" y="2685"/>
                </a:lnTo>
                <a:cubicBezTo>
                  <a:pt x="1390" y="2714"/>
                  <a:pt x="1419" y="2743"/>
                  <a:pt x="1448" y="2743"/>
                </a:cubicBezTo>
                <a:lnTo>
                  <a:pt x="1542" y="2743"/>
                </a:lnTo>
                <a:cubicBezTo>
                  <a:pt x="1599" y="2743"/>
                  <a:pt x="1628" y="2714"/>
                  <a:pt x="1628" y="2685"/>
                </a:cubicBezTo>
                <a:lnTo>
                  <a:pt x="1628" y="1745"/>
                </a:lnTo>
                <a:cubicBezTo>
                  <a:pt x="1628" y="1687"/>
                  <a:pt x="1599" y="1658"/>
                  <a:pt x="1542" y="1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79" name="Google Shape;3679;p49"/>
          <p:cNvSpPr/>
          <p:nvPr/>
        </p:nvSpPr>
        <p:spPr>
          <a:xfrm>
            <a:off x="1174750" y="2277380"/>
            <a:ext cx="407102" cy="258210"/>
          </a:xfrm>
          <a:custGeom>
            <a:rect b="b" l="l" r="r" t="t"/>
            <a:pathLst>
              <a:path extrusionOk="0" h="2143" w="3379">
                <a:moveTo>
                  <a:pt x="1990" y="182"/>
                </a:moveTo>
                <a:cubicBezTo>
                  <a:pt x="1990" y="182"/>
                  <a:pt x="1961" y="211"/>
                  <a:pt x="1961" y="247"/>
                </a:cubicBezTo>
                <a:lnTo>
                  <a:pt x="1780" y="666"/>
                </a:lnTo>
                <a:lnTo>
                  <a:pt x="2047" y="305"/>
                </a:lnTo>
                <a:cubicBezTo>
                  <a:pt x="2084" y="276"/>
                  <a:pt x="2084" y="247"/>
                  <a:pt x="2047" y="247"/>
                </a:cubicBezTo>
                <a:lnTo>
                  <a:pt x="2019" y="211"/>
                </a:lnTo>
                <a:lnTo>
                  <a:pt x="1990" y="182"/>
                </a:lnTo>
                <a:close/>
                <a:moveTo>
                  <a:pt x="1324" y="247"/>
                </a:moveTo>
                <a:lnTo>
                  <a:pt x="1295" y="276"/>
                </a:lnTo>
                <a:cubicBezTo>
                  <a:pt x="1266" y="276"/>
                  <a:pt x="1295" y="305"/>
                  <a:pt x="1295" y="334"/>
                </a:cubicBezTo>
                <a:lnTo>
                  <a:pt x="1570" y="695"/>
                </a:lnTo>
                <a:lnTo>
                  <a:pt x="1570" y="695"/>
                </a:lnTo>
                <a:lnTo>
                  <a:pt x="1418" y="276"/>
                </a:lnTo>
                <a:cubicBezTo>
                  <a:pt x="1389" y="247"/>
                  <a:pt x="1389" y="247"/>
                  <a:pt x="1360" y="247"/>
                </a:cubicBezTo>
                <a:close/>
                <a:moveTo>
                  <a:pt x="1628" y="1"/>
                </a:moveTo>
                <a:cubicBezTo>
                  <a:pt x="1599" y="1"/>
                  <a:pt x="1599" y="30"/>
                  <a:pt x="1599" y="95"/>
                </a:cubicBezTo>
                <a:lnTo>
                  <a:pt x="1686" y="695"/>
                </a:lnTo>
                <a:lnTo>
                  <a:pt x="1751" y="95"/>
                </a:lnTo>
                <a:cubicBezTo>
                  <a:pt x="1780" y="30"/>
                  <a:pt x="1751" y="1"/>
                  <a:pt x="1722" y="1"/>
                </a:cubicBezTo>
                <a:close/>
                <a:moveTo>
                  <a:pt x="2293" y="543"/>
                </a:moveTo>
                <a:cubicBezTo>
                  <a:pt x="2322" y="543"/>
                  <a:pt x="2351" y="543"/>
                  <a:pt x="2380" y="572"/>
                </a:cubicBezTo>
                <a:lnTo>
                  <a:pt x="2988" y="724"/>
                </a:lnTo>
                <a:cubicBezTo>
                  <a:pt x="3046" y="753"/>
                  <a:pt x="3075" y="789"/>
                  <a:pt x="3104" y="876"/>
                </a:cubicBezTo>
                <a:lnTo>
                  <a:pt x="3169" y="1296"/>
                </a:lnTo>
                <a:lnTo>
                  <a:pt x="1903" y="970"/>
                </a:lnTo>
                <a:lnTo>
                  <a:pt x="2199" y="609"/>
                </a:lnTo>
                <a:cubicBezTo>
                  <a:pt x="2228" y="572"/>
                  <a:pt x="2265" y="543"/>
                  <a:pt x="2293" y="543"/>
                </a:cubicBezTo>
                <a:close/>
                <a:moveTo>
                  <a:pt x="1208" y="818"/>
                </a:moveTo>
                <a:cubicBezTo>
                  <a:pt x="1295" y="818"/>
                  <a:pt x="1324" y="847"/>
                  <a:pt x="1389" y="934"/>
                </a:cubicBezTo>
                <a:lnTo>
                  <a:pt x="1570" y="1332"/>
                </a:lnTo>
                <a:lnTo>
                  <a:pt x="239" y="1332"/>
                </a:lnTo>
                <a:lnTo>
                  <a:pt x="456" y="934"/>
                </a:lnTo>
                <a:cubicBezTo>
                  <a:pt x="485" y="847"/>
                  <a:pt x="514" y="847"/>
                  <a:pt x="572" y="818"/>
                </a:cubicBezTo>
                <a:close/>
                <a:moveTo>
                  <a:pt x="3104" y="1448"/>
                </a:moveTo>
                <a:cubicBezTo>
                  <a:pt x="3169" y="1477"/>
                  <a:pt x="3227" y="1542"/>
                  <a:pt x="3198" y="1629"/>
                </a:cubicBezTo>
                <a:cubicBezTo>
                  <a:pt x="3174" y="1682"/>
                  <a:pt x="3126" y="1730"/>
                  <a:pt x="3062" y="1730"/>
                </a:cubicBezTo>
                <a:cubicBezTo>
                  <a:pt x="3048" y="1730"/>
                  <a:pt x="3033" y="1728"/>
                  <a:pt x="3017" y="1723"/>
                </a:cubicBezTo>
                <a:cubicBezTo>
                  <a:pt x="2952" y="1694"/>
                  <a:pt x="2894" y="1629"/>
                  <a:pt x="2923" y="1542"/>
                </a:cubicBezTo>
                <a:cubicBezTo>
                  <a:pt x="2952" y="1477"/>
                  <a:pt x="2988" y="1448"/>
                  <a:pt x="3046" y="1448"/>
                </a:cubicBezTo>
                <a:close/>
                <a:moveTo>
                  <a:pt x="275" y="1477"/>
                </a:moveTo>
                <a:cubicBezTo>
                  <a:pt x="362" y="1477"/>
                  <a:pt x="420" y="1542"/>
                  <a:pt x="420" y="1629"/>
                </a:cubicBezTo>
                <a:cubicBezTo>
                  <a:pt x="420" y="1723"/>
                  <a:pt x="362" y="1781"/>
                  <a:pt x="275" y="1781"/>
                </a:cubicBezTo>
                <a:cubicBezTo>
                  <a:pt x="210" y="1781"/>
                  <a:pt x="152" y="1694"/>
                  <a:pt x="152" y="1629"/>
                </a:cubicBezTo>
                <a:cubicBezTo>
                  <a:pt x="152" y="1542"/>
                  <a:pt x="210" y="1477"/>
                  <a:pt x="275" y="1477"/>
                </a:cubicBezTo>
                <a:close/>
                <a:moveTo>
                  <a:pt x="1541" y="1477"/>
                </a:moveTo>
                <a:cubicBezTo>
                  <a:pt x="1599" y="1477"/>
                  <a:pt x="1657" y="1542"/>
                  <a:pt x="1657" y="1629"/>
                </a:cubicBezTo>
                <a:cubicBezTo>
                  <a:pt x="1657" y="1723"/>
                  <a:pt x="1599" y="1781"/>
                  <a:pt x="1541" y="1781"/>
                </a:cubicBezTo>
                <a:cubicBezTo>
                  <a:pt x="1447" y="1781"/>
                  <a:pt x="1389" y="1694"/>
                  <a:pt x="1389" y="1629"/>
                </a:cubicBezTo>
                <a:cubicBezTo>
                  <a:pt x="1389" y="1542"/>
                  <a:pt x="1447" y="1477"/>
                  <a:pt x="1541" y="1477"/>
                </a:cubicBezTo>
                <a:close/>
                <a:moveTo>
                  <a:pt x="2265" y="363"/>
                </a:moveTo>
                <a:cubicBezTo>
                  <a:pt x="2199" y="363"/>
                  <a:pt x="2142" y="392"/>
                  <a:pt x="2113" y="428"/>
                </a:cubicBezTo>
                <a:lnTo>
                  <a:pt x="1686" y="934"/>
                </a:lnTo>
                <a:lnTo>
                  <a:pt x="1657" y="934"/>
                </a:lnTo>
                <a:lnTo>
                  <a:pt x="1780" y="1151"/>
                </a:lnTo>
                <a:cubicBezTo>
                  <a:pt x="1809" y="1115"/>
                  <a:pt x="1838" y="1115"/>
                  <a:pt x="1903" y="1115"/>
                </a:cubicBezTo>
                <a:cubicBezTo>
                  <a:pt x="1961" y="1151"/>
                  <a:pt x="2019" y="1209"/>
                  <a:pt x="1990" y="1296"/>
                </a:cubicBezTo>
                <a:cubicBezTo>
                  <a:pt x="1990" y="1361"/>
                  <a:pt x="1932" y="1390"/>
                  <a:pt x="1867" y="1390"/>
                </a:cubicBezTo>
                <a:cubicBezTo>
                  <a:pt x="1867" y="1419"/>
                  <a:pt x="1903" y="1477"/>
                  <a:pt x="1903" y="1513"/>
                </a:cubicBezTo>
                <a:lnTo>
                  <a:pt x="1903" y="1600"/>
                </a:lnTo>
                <a:lnTo>
                  <a:pt x="2952" y="1875"/>
                </a:lnTo>
                <a:lnTo>
                  <a:pt x="2923" y="1933"/>
                </a:lnTo>
                <a:lnTo>
                  <a:pt x="2923" y="2019"/>
                </a:lnTo>
                <a:cubicBezTo>
                  <a:pt x="2923" y="2019"/>
                  <a:pt x="2923" y="2056"/>
                  <a:pt x="2952" y="2056"/>
                </a:cubicBezTo>
                <a:lnTo>
                  <a:pt x="3169" y="2113"/>
                </a:lnTo>
                <a:cubicBezTo>
                  <a:pt x="3198" y="2113"/>
                  <a:pt x="3227" y="2113"/>
                  <a:pt x="3227" y="2085"/>
                </a:cubicBezTo>
                <a:lnTo>
                  <a:pt x="3227" y="2019"/>
                </a:lnTo>
                <a:lnTo>
                  <a:pt x="3379" y="1542"/>
                </a:lnTo>
                <a:lnTo>
                  <a:pt x="3379" y="1361"/>
                </a:lnTo>
                <a:lnTo>
                  <a:pt x="3256" y="724"/>
                </a:lnTo>
                <a:cubicBezTo>
                  <a:pt x="3227" y="666"/>
                  <a:pt x="3169" y="572"/>
                  <a:pt x="3075" y="543"/>
                </a:cubicBezTo>
                <a:lnTo>
                  <a:pt x="2322" y="363"/>
                </a:lnTo>
                <a:close/>
                <a:moveTo>
                  <a:pt x="514" y="638"/>
                </a:moveTo>
                <a:cubicBezTo>
                  <a:pt x="420" y="638"/>
                  <a:pt x="333" y="695"/>
                  <a:pt x="304" y="753"/>
                </a:cubicBezTo>
                <a:lnTo>
                  <a:pt x="29" y="1361"/>
                </a:lnTo>
                <a:cubicBezTo>
                  <a:pt x="0" y="1419"/>
                  <a:pt x="0" y="1448"/>
                  <a:pt x="0" y="1513"/>
                </a:cubicBezTo>
                <a:lnTo>
                  <a:pt x="0" y="2019"/>
                </a:lnTo>
                <a:lnTo>
                  <a:pt x="0" y="2085"/>
                </a:lnTo>
                <a:cubicBezTo>
                  <a:pt x="0" y="2113"/>
                  <a:pt x="0" y="2142"/>
                  <a:pt x="29" y="2142"/>
                </a:cubicBezTo>
                <a:lnTo>
                  <a:pt x="275" y="2142"/>
                </a:lnTo>
                <a:cubicBezTo>
                  <a:pt x="275" y="2142"/>
                  <a:pt x="304" y="2113"/>
                  <a:pt x="304" y="2085"/>
                </a:cubicBezTo>
                <a:lnTo>
                  <a:pt x="304" y="2019"/>
                </a:lnTo>
                <a:lnTo>
                  <a:pt x="304" y="1933"/>
                </a:lnTo>
                <a:lnTo>
                  <a:pt x="1505" y="1933"/>
                </a:lnTo>
                <a:lnTo>
                  <a:pt x="1505" y="2019"/>
                </a:lnTo>
                <a:lnTo>
                  <a:pt x="1505" y="2085"/>
                </a:lnTo>
                <a:cubicBezTo>
                  <a:pt x="1505" y="2113"/>
                  <a:pt x="1541" y="2142"/>
                  <a:pt x="1541" y="2142"/>
                </a:cubicBezTo>
                <a:lnTo>
                  <a:pt x="1780" y="2142"/>
                </a:lnTo>
                <a:cubicBezTo>
                  <a:pt x="1809" y="2142"/>
                  <a:pt x="1809" y="2113"/>
                  <a:pt x="1809" y="2085"/>
                </a:cubicBezTo>
                <a:lnTo>
                  <a:pt x="1809" y="2019"/>
                </a:lnTo>
                <a:lnTo>
                  <a:pt x="1809" y="1513"/>
                </a:lnTo>
                <a:cubicBezTo>
                  <a:pt x="1809" y="1448"/>
                  <a:pt x="1809" y="1419"/>
                  <a:pt x="1780" y="1361"/>
                </a:cubicBezTo>
                <a:lnTo>
                  <a:pt x="1505" y="753"/>
                </a:lnTo>
                <a:cubicBezTo>
                  <a:pt x="1476" y="695"/>
                  <a:pt x="1389" y="638"/>
                  <a:pt x="1295" y="63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0" name="Google Shape;3680;p49"/>
          <p:cNvSpPr/>
          <p:nvPr/>
        </p:nvSpPr>
        <p:spPr>
          <a:xfrm>
            <a:off x="7670149" y="2288888"/>
            <a:ext cx="285373" cy="235195"/>
          </a:xfrm>
          <a:custGeom>
            <a:rect b="b" l="l" r="r" t="t"/>
            <a:pathLst>
              <a:path extrusionOk="0" h="2780" w="3373">
                <a:moveTo>
                  <a:pt x="2048" y="247"/>
                </a:moveTo>
                <a:cubicBezTo>
                  <a:pt x="2142" y="247"/>
                  <a:pt x="2200" y="247"/>
                  <a:pt x="2229" y="363"/>
                </a:cubicBezTo>
                <a:lnTo>
                  <a:pt x="2468" y="847"/>
                </a:lnTo>
                <a:lnTo>
                  <a:pt x="905" y="847"/>
                </a:lnTo>
                <a:lnTo>
                  <a:pt x="1144" y="363"/>
                </a:lnTo>
                <a:cubicBezTo>
                  <a:pt x="1173" y="247"/>
                  <a:pt x="1238" y="247"/>
                  <a:pt x="1325" y="247"/>
                </a:cubicBezTo>
                <a:close/>
                <a:moveTo>
                  <a:pt x="963" y="999"/>
                </a:moveTo>
                <a:cubicBezTo>
                  <a:pt x="1057" y="999"/>
                  <a:pt x="1115" y="1086"/>
                  <a:pt x="1115" y="1180"/>
                </a:cubicBezTo>
                <a:cubicBezTo>
                  <a:pt x="1115" y="1267"/>
                  <a:pt x="1057" y="1361"/>
                  <a:pt x="963" y="1361"/>
                </a:cubicBezTo>
                <a:cubicBezTo>
                  <a:pt x="840" y="1361"/>
                  <a:pt x="782" y="1267"/>
                  <a:pt x="782" y="1180"/>
                </a:cubicBezTo>
                <a:cubicBezTo>
                  <a:pt x="782" y="1086"/>
                  <a:pt x="840" y="999"/>
                  <a:pt x="963" y="999"/>
                </a:cubicBezTo>
                <a:close/>
                <a:moveTo>
                  <a:pt x="2410" y="999"/>
                </a:moveTo>
                <a:cubicBezTo>
                  <a:pt x="2504" y="999"/>
                  <a:pt x="2591" y="1086"/>
                  <a:pt x="2591" y="1180"/>
                </a:cubicBezTo>
                <a:cubicBezTo>
                  <a:pt x="2591" y="1267"/>
                  <a:pt x="2504" y="1361"/>
                  <a:pt x="2410" y="1361"/>
                </a:cubicBezTo>
                <a:cubicBezTo>
                  <a:pt x="2323" y="1361"/>
                  <a:pt x="2258" y="1267"/>
                  <a:pt x="2258" y="1180"/>
                </a:cubicBezTo>
                <a:cubicBezTo>
                  <a:pt x="2258" y="1086"/>
                  <a:pt x="2323" y="999"/>
                  <a:pt x="2410" y="999"/>
                </a:cubicBezTo>
                <a:close/>
                <a:moveTo>
                  <a:pt x="1202" y="1"/>
                </a:moveTo>
                <a:cubicBezTo>
                  <a:pt x="1115" y="1"/>
                  <a:pt x="1021" y="66"/>
                  <a:pt x="963" y="153"/>
                </a:cubicBezTo>
                <a:lnTo>
                  <a:pt x="630" y="847"/>
                </a:lnTo>
                <a:cubicBezTo>
                  <a:pt x="601" y="905"/>
                  <a:pt x="601" y="970"/>
                  <a:pt x="601" y="1028"/>
                </a:cubicBezTo>
                <a:lnTo>
                  <a:pt x="601" y="1629"/>
                </a:lnTo>
                <a:lnTo>
                  <a:pt x="601" y="1723"/>
                </a:lnTo>
                <a:cubicBezTo>
                  <a:pt x="601" y="1752"/>
                  <a:pt x="630" y="1781"/>
                  <a:pt x="659" y="1781"/>
                </a:cubicBezTo>
                <a:lnTo>
                  <a:pt x="905" y="1781"/>
                </a:lnTo>
                <a:cubicBezTo>
                  <a:pt x="934" y="1781"/>
                  <a:pt x="963" y="1752"/>
                  <a:pt x="963" y="1723"/>
                </a:cubicBezTo>
                <a:lnTo>
                  <a:pt x="963" y="1629"/>
                </a:lnTo>
                <a:lnTo>
                  <a:pt x="963" y="1542"/>
                </a:lnTo>
                <a:lnTo>
                  <a:pt x="2410" y="1542"/>
                </a:lnTo>
                <a:lnTo>
                  <a:pt x="2410" y="1629"/>
                </a:lnTo>
                <a:lnTo>
                  <a:pt x="2410" y="1723"/>
                </a:lnTo>
                <a:cubicBezTo>
                  <a:pt x="2410" y="1752"/>
                  <a:pt x="2410" y="1781"/>
                  <a:pt x="2468" y="1781"/>
                </a:cubicBezTo>
                <a:lnTo>
                  <a:pt x="2714" y="1781"/>
                </a:lnTo>
                <a:cubicBezTo>
                  <a:pt x="2743" y="1781"/>
                  <a:pt x="2772" y="1752"/>
                  <a:pt x="2772" y="1723"/>
                </a:cubicBezTo>
                <a:lnTo>
                  <a:pt x="2772" y="1629"/>
                </a:lnTo>
                <a:lnTo>
                  <a:pt x="2772" y="1028"/>
                </a:lnTo>
                <a:cubicBezTo>
                  <a:pt x="2772" y="970"/>
                  <a:pt x="2772" y="905"/>
                  <a:pt x="2743" y="847"/>
                </a:cubicBezTo>
                <a:lnTo>
                  <a:pt x="2410" y="153"/>
                </a:lnTo>
                <a:cubicBezTo>
                  <a:pt x="2352" y="66"/>
                  <a:pt x="2258" y="1"/>
                  <a:pt x="2171" y="1"/>
                </a:cubicBezTo>
                <a:close/>
                <a:moveTo>
                  <a:pt x="211" y="789"/>
                </a:moveTo>
                <a:cubicBezTo>
                  <a:pt x="117" y="789"/>
                  <a:pt x="59" y="847"/>
                  <a:pt x="59" y="934"/>
                </a:cubicBezTo>
                <a:lnTo>
                  <a:pt x="1" y="1904"/>
                </a:lnTo>
                <a:cubicBezTo>
                  <a:pt x="1" y="1990"/>
                  <a:pt x="1" y="2019"/>
                  <a:pt x="59" y="2056"/>
                </a:cubicBezTo>
                <a:lnTo>
                  <a:pt x="601" y="2533"/>
                </a:lnTo>
                <a:lnTo>
                  <a:pt x="601" y="2714"/>
                </a:lnTo>
                <a:cubicBezTo>
                  <a:pt x="601" y="2743"/>
                  <a:pt x="630" y="2779"/>
                  <a:pt x="696" y="2779"/>
                </a:cubicBezTo>
                <a:lnTo>
                  <a:pt x="1057" y="2779"/>
                </a:lnTo>
                <a:cubicBezTo>
                  <a:pt x="1115" y="2779"/>
                  <a:pt x="1144" y="2743"/>
                  <a:pt x="1144" y="2714"/>
                </a:cubicBezTo>
                <a:lnTo>
                  <a:pt x="1144" y="2323"/>
                </a:lnTo>
                <a:cubicBezTo>
                  <a:pt x="1144" y="2323"/>
                  <a:pt x="1115" y="2294"/>
                  <a:pt x="1115" y="2265"/>
                </a:cubicBezTo>
                <a:lnTo>
                  <a:pt x="421" y="1839"/>
                </a:lnTo>
                <a:lnTo>
                  <a:pt x="363" y="934"/>
                </a:lnTo>
                <a:cubicBezTo>
                  <a:pt x="363" y="847"/>
                  <a:pt x="298" y="789"/>
                  <a:pt x="211" y="789"/>
                </a:cubicBezTo>
                <a:close/>
                <a:moveTo>
                  <a:pt x="3163" y="789"/>
                </a:moveTo>
                <a:cubicBezTo>
                  <a:pt x="3076" y="789"/>
                  <a:pt x="3011" y="847"/>
                  <a:pt x="3011" y="934"/>
                </a:cubicBezTo>
                <a:lnTo>
                  <a:pt x="2953" y="1839"/>
                </a:lnTo>
                <a:lnTo>
                  <a:pt x="2258" y="2265"/>
                </a:lnTo>
                <a:cubicBezTo>
                  <a:pt x="2258" y="2294"/>
                  <a:pt x="2229" y="2294"/>
                  <a:pt x="2229" y="2323"/>
                </a:cubicBezTo>
                <a:lnTo>
                  <a:pt x="2229" y="2714"/>
                </a:lnTo>
                <a:cubicBezTo>
                  <a:pt x="2229" y="2743"/>
                  <a:pt x="2258" y="2779"/>
                  <a:pt x="2323" y="2779"/>
                </a:cubicBezTo>
                <a:lnTo>
                  <a:pt x="2685" y="2779"/>
                </a:lnTo>
                <a:cubicBezTo>
                  <a:pt x="2714" y="2779"/>
                  <a:pt x="2743" y="2743"/>
                  <a:pt x="2743" y="2714"/>
                </a:cubicBezTo>
                <a:lnTo>
                  <a:pt x="2743" y="2533"/>
                </a:lnTo>
                <a:lnTo>
                  <a:pt x="3315" y="2056"/>
                </a:lnTo>
                <a:cubicBezTo>
                  <a:pt x="3372" y="2019"/>
                  <a:pt x="3372" y="1990"/>
                  <a:pt x="3372" y="1904"/>
                </a:cubicBezTo>
                <a:lnTo>
                  <a:pt x="3315" y="934"/>
                </a:lnTo>
                <a:cubicBezTo>
                  <a:pt x="3315" y="847"/>
                  <a:pt x="3257" y="789"/>
                  <a:pt x="3163" y="78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1" name="Google Shape;3681;p49"/>
          <p:cNvSpPr/>
          <p:nvPr/>
        </p:nvSpPr>
        <p:spPr>
          <a:xfrm>
            <a:off x="6176485" y="1782993"/>
            <a:ext cx="407087" cy="309348"/>
          </a:xfrm>
          <a:custGeom>
            <a:rect b="b" l="l" r="r" t="t"/>
            <a:pathLst>
              <a:path extrusionOk="0" h="2563" w="3373">
                <a:moveTo>
                  <a:pt x="2649" y="1"/>
                </a:moveTo>
                <a:cubicBezTo>
                  <a:pt x="2591" y="1"/>
                  <a:pt x="2533" y="59"/>
                  <a:pt x="2533" y="117"/>
                </a:cubicBezTo>
                <a:cubicBezTo>
                  <a:pt x="2533" y="182"/>
                  <a:pt x="2591" y="211"/>
                  <a:pt x="2649" y="211"/>
                </a:cubicBezTo>
                <a:cubicBezTo>
                  <a:pt x="2714" y="211"/>
                  <a:pt x="2743" y="182"/>
                  <a:pt x="2743" y="117"/>
                </a:cubicBezTo>
                <a:cubicBezTo>
                  <a:pt x="2743" y="59"/>
                  <a:pt x="2714" y="1"/>
                  <a:pt x="2649" y="1"/>
                </a:cubicBezTo>
                <a:close/>
                <a:moveTo>
                  <a:pt x="2953" y="240"/>
                </a:moveTo>
                <a:cubicBezTo>
                  <a:pt x="2866" y="240"/>
                  <a:pt x="2772" y="298"/>
                  <a:pt x="2772" y="421"/>
                </a:cubicBezTo>
                <a:cubicBezTo>
                  <a:pt x="2772" y="479"/>
                  <a:pt x="2801" y="544"/>
                  <a:pt x="2866" y="573"/>
                </a:cubicBezTo>
                <a:cubicBezTo>
                  <a:pt x="2830" y="630"/>
                  <a:pt x="2801" y="696"/>
                  <a:pt x="2801" y="753"/>
                </a:cubicBezTo>
                <a:lnTo>
                  <a:pt x="2801" y="840"/>
                </a:lnTo>
                <a:cubicBezTo>
                  <a:pt x="2714" y="840"/>
                  <a:pt x="2620" y="934"/>
                  <a:pt x="2620" y="1021"/>
                </a:cubicBezTo>
                <a:cubicBezTo>
                  <a:pt x="2620" y="1144"/>
                  <a:pt x="2714" y="1238"/>
                  <a:pt x="2830" y="1238"/>
                </a:cubicBezTo>
                <a:cubicBezTo>
                  <a:pt x="2924" y="1238"/>
                  <a:pt x="3011" y="1144"/>
                  <a:pt x="3011" y="1021"/>
                </a:cubicBezTo>
                <a:cubicBezTo>
                  <a:pt x="3047" y="1057"/>
                  <a:pt x="3076" y="1057"/>
                  <a:pt x="3076" y="1057"/>
                </a:cubicBezTo>
                <a:cubicBezTo>
                  <a:pt x="3257" y="1057"/>
                  <a:pt x="3372" y="905"/>
                  <a:pt x="3372" y="753"/>
                </a:cubicBezTo>
                <a:cubicBezTo>
                  <a:pt x="3372" y="601"/>
                  <a:pt x="3257" y="479"/>
                  <a:pt x="3105" y="479"/>
                </a:cubicBezTo>
                <a:cubicBezTo>
                  <a:pt x="3105" y="450"/>
                  <a:pt x="3134" y="450"/>
                  <a:pt x="3134" y="421"/>
                </a:cubicBezTo>
                <a:cubicBezTo>
                  <a:pt x="3134" y="298"/>
                  <a:pt x="3047" y="240"/>
                  <a:pt x="2953" y="240"/>
                </a:cubicBezTo>
                <a:close/>
                <a:moveTo>
                  <a:pt x="1173" y="905"/>
                </a:moveTo>
                <a:lnTo>
                  <a:pt x="1173" y="1354"/>
                </a:lnTo>
                <a:lnTo>
                  <a:pt x="392" y="1354"/>
                </a:lnTo>
                <a:lnTo>
                  <a:pt x="544" y="1021"/>
                </a:lnTo>
                <a:cubicBezTo>
                  <a:pt x="572" y="934"/>
                  <a:pt x="601" y="905"/>
                  <a:pt x="695" y="905"/>
                </a:cubicBezTo>
                <a:close/>
                <a:moveTo>
                  <a:pt x="1810" y="905"/>
                </a:moveTo>
                <a:cubicBezTo>
                  <a:pt x="1896" y="905"/>
                  <a:pt x="1962" y="963"/>
                  <a:pt x="1991" y="1021"/>
                </a:cubicBezTo>
                <a:lnTo>
                  <a:pt x="2200" y="1354"/>
                </a:lnTo>
                <a:lnTo>
                  <a:pt x="1354" y="1354"/>
                </a:lnTo>
                <a:lnTo>
                  <a:pt x="1354" y="905"/>
                </a:lnTo>
                <a:close/>
                <a:moveTo>
                  <a:pt x="630" y="2048"/>
                </a:moveTo>
                <a:cubicBezTo>
                  <a:pt x="724" y="2048"/>
                  <a:pt x="811" y="2106"/>
                  <a:pt x="811" y="2229"/>
                </a:cubicBezTo>
                <a:cubicBezTo>
                  <a:pt x="811" y="2323"/>
                  <a:pt x="724" y="2410"/>
                  <a:pt x="630" y="2410"/>
                </a:cubicBezTo>
                <a:cubicBezTo>
                  <a:pt x="544" y="2410"/>
                  <a:pt x="449" y="2323"/>
                  <a:pt x="449" y="2229"/>
                </a:cubicBezTo>
                <a:cubicBezTo>
                  <a:pt x="449" y="2106"/>
                  <a:pt x="544" y="2048"/>
                  <a:pt x="630" y="2048"/>
                </a:cubicBezTo>
                <a:close/>
                <a:moveTo>
                  <a:pt x="2468" y="2048"/>
                </a:moveTo>
                <a:cubicBezTo>
                  <a:pt x="2562" y="2048"/>
                  <a:pt x="2620" y="2106"/>
                  <a:pt x="2620" y="2229"/>
                </a:cubicBezTo>
                <a:cubicBezTo>
                  <a:pt x="2620" y="2323"/>
                  <a:pt x="2562" y="2410"/>
                  <a:pt x="2468" y="2410"/>
                </a:cubicBezTo>
                <a:cubicBezTo>
                  <a:pt x="2352" y="2410"/>
                  <a:pt x="2287" y="2323"/>
                  <a:pt x="2287" y="2229"/>
                </a:cubicBezTo>
                <a:cubicBezTo>
                  <a:pt x="2287" y="2106"/>
                  <a:pt x="2352" y="2048"/>
                  <a:pt x="2468" y="2048"/>
                </a:cubicBezTo>
                <a:close/>
                <a:moveTo>
                  <a:pt x="601" y="724"/>
                </a:moveTo>
                <a:cubicBezTo>
                  <a:pt x="515" y="724"/>
                  <a:pt x="421" y="782"/>
                  <a:pt x="363" y="876"/>
                </a:cubicBezTo>
                <a:lnTo>
                  <a:pt x="30" y="1535"/>
                </a:lnTo>
                <a:cubicBezTo>
                  <a:pt x="1" y="1629"/>
                  <a:pt x="1" y="1658"/>
                  <a:pt x="1" y="1716"/>
                </a:cubicBezTo>
                <a:lnTo>
                  <a:pt x="1" y="2106"/>
                </a:lnTo>
                <a:cubicBezTo>
                  <a:pt x="1" y="2200"/>
                  <a:pt x="1" y="2258"/>
                  <a:pt x="117" y="2258"/>
                </a:cubicBezTo>
                <a:lnTo>
                  <a:pt x="298" y="2258"/>
                </a:lnTo>
                <a:cubicBezTo>
                  <a:pt x="334" y="2410"/>
                  <a:pt x="449" y="2562"/>
                  <a:pt x="630" y="2562"/>
                </a:cubicBezTo>
                <a:cubicBezTo>
                  <a:pt x="811" y="2562"/>
                  <a:pt x="934" y="2410"/>
                  <a:pt x="963" y="2258"/>
                </a:cubicBezTo>
                <a:lnTo>
                  <a:pt x="2142" y="2258"/>
                </a:lnTo>
                <a:cubicBezTo>
                  <a:pt x="2142" y="2410"/>
                  <a:pt x="2287" y="2562"/>
                  <a:pt x="2439" y="2562"/>
                </a:cubicBezTo>
                <a:cubicBezTo>
                  <a:pt x="2620" y="2562"/>
                  <a:pt x="2772" y="2410"/>
                  <a:pt x="2772" y="2258"/>
                </a:cubicBezTo>
                <a:lnTo>
                  <a:pt x="3105" y="2258"/>
                </a:lnTo>
                <a:cubicBezTo>
                  <a:pt x="3192" y="2258"/>
                  <a:pt x="3257" y="2200"/>
                  <a:pt x="3257" y="2106"/>
                </a:cubicBezTo>
                <a:lnTo>
                  <a:pt x="3257" y="1716"/>
                </a:lnTo>
                <a:cubicBezTo>
                  <a:pt x="3257" y="1629"/>
                  <a:pt x="3228" y="1535"/>
                  <a:pt x="3076" y="1506"/>
                </a:cubicBezTo>
                <a:lnTo>
                  <a:pt x="2439" y="1383"/>
                </a:lnTo>
                <a:lnTo>
                  <a:pt x="2142" y="876"/>
                </a:lnTo>
                <a:cubicBezTo>
                  <a:pt x="2077" y="782"/>
                  <a:pt x="1991" y="724"/>
                  <a:pt x="1896" y="7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2" name="Google Shape;3682;p49"/>
          <p:cNvSpPr/>
          <p:nvPr/>
        </p:nvSpPr>
        <p:spPr>
          <a:xfrm>
            <a:off x="6923095" y="2283370"/>
            <a:ext cx="344202" cy="246231"/>
          </a:xfrm>
          <a:custGeom>
            <a:rect b="b" l="l" r="r" t="t"/>
            <a:pathLst>
              <a:path extrusionOk="0" h="2418" w="3380">
                <a:moveTo>
                  <a:pt x="2988" y="457"/>
                </a:moveTo>
                <a:cubicBezTo>
                  <a:pt x="3017" y="457"/>
                  <a:pt x="3017" y="457"/>
                  <a:pt x="3017" y="486"/>
                </a:cubicBezTo>
                <a:cubicBezTo>
                  <a:pt x="3017" y="515"/>
                  <a:pt x="3017" y="543"/>
                  <a:pt x="2988" y="543"/>
                </a:cubicBezTo>
                <a:cubicBezTo>
                  <a:pt x="2952" y="543"/>
                  <a:pt x="2923" y="515"/>
                  <a:pt x="2923" y="486"/>
                </a:cubicBezTo>
                <a:cubicBezTo>
                  <a:pt x="2923" y="486"/>
                  <a:pt x="2952" y="457"/>
                  <a:pt x="2988" y="457"/>
                </a:cubicBezTo>
                <a:close/>
                <a:moveTo>
                  <a:pt x="2323" y="1"/>
                </a:moveTo>
                <a:lnTo>
                  <a:pt x="2265" y="30"/>
                </a:lnTo>
                <a:cubicBezTo>
                  <a:pt x="2229" y="30"/>
                  <a:pt x="2229" y="30"/>
                  <a:pt x="2229" y="66"/>
                </a:cubicBezTo>
                <a:lnTo>
                  <a:pt x="2229" y="95"/>
                </a:lnTo>
                <a:lnTo>
                  <a:pt x="2446" y="572"/>
                </a:lnTo>
                <a:lnTo>
                  <a:pt x="2381" y="66"/>
                </a:lnTo>
                <a:cubicBezTo>
                  <a:pt x="2352" y="30"/>
                  <a:pt x="2352" y="1"/>
                  <a:pt x="2352" y="1"/>
                </a:cubicBezTo>
                <a:close/>
                <a:moveTo>
                  <a:pt x="1932" y="30"/>
                </a:moveTo>
                <a:lnTo>
                  <a:pt x="1903" y="66"/>
                </a:lnTo>
                <a:lnTo>
                  <a:pt x="1838" y="124"/>
                </a:lnTo>
                <a:lnTo>
                  <a:pt x="1838" y="153"/>
                </a:lnTo>
                <a:cubicBezTo>
                  <a:pt x="1838" y="153"/>
                  <a:pt x="1838" y="182"/>
                  <a:pt x="1867" y="211"/>
                </a:cubicBezTo>
                <a:lnTo>
                  <a:pt x="2381" y="609"/>
                </a:lnTo>
                <a:lnTo>
                  <a:pt x="1990" y="95"/>
                </a:lnTo>
                <a:cubicBezTo>
                  <a:pt x="1961" y="66"/>
                  <a:pt x="1961" y="66"/>
                  <a:pt x="1932" y="30"/>
                </a:cubicBezTo>
                <a:close/>
                <a:moveTo>
                  <a:pt x="1751" y="334"/>
                </a:moveTo>
                <a:lnTo>
                  <a:pt x="1722" y="392"/>
                </a:lnTo>
                <a:lnTo>
                  <a:pt x="1722" y="428"/>
                </a:lnTo>
                <a:lnTo>
                  <a:pt x="1751" y="457"/>
                </a:lnTo>
                <a:lnTo>
                  <a:pt x="2265" y="666"/>
                </a:lnTo>
                <a:lnTo>
                  <a:pt x="1838" y="334"/>
                </a:lnTo>
                <a:close/>
                <a:moveTo>
                  <a:pt x="2988" y="392"/>
                </a:moveTo>
                <a:cubicBezTo>
                  <a:pt x="2923" y="392"/>
                  <a:pt x="2894" y="457"/>
                  <a:pt x="2894" y="515"/>
                </a:cubicBezTo>
                <a:cubicBezTo>
                  <a:pt x="2894" y="543"/>
                  <a:pt x="2894" y="543"/>
                  <a:pt x="2923" y="572"/>
                </a:cubicBezTo>
                <a:lnTo>
                  <a:pt x="2771" y="572"/>
                </a:lnTo>
                <a:cubicBezTo>
                  <a:pt x="2742" y="572"/>
                  <a:pt x="2713" y="572"/>
                  <a:pt x="2713" y="609"/>
                </a:cubicBezTo>
                <a:lnTo>
                  <a:pt x="2590" y="1086"/>
                </a:lnTo>
                <a:cubicBezTo>
                  <a:pt x="2590" y="1115"/>
                  <a:pt x="2590" y="1151"/>
                  <a:pt x="2627" y="1151"/>
                </a:cubicBezTo>
                <a:lnTo>
                  <a:pt x="3350" y="1151"/>
                </a:lnTo>
                <a:cubicBezTo>
                  <a:pt x="3379" y="1151"/>
                  <a:pt x="3379" y="1115"/>
                  <a:pt x="3379" y="1086"/>
                </a:cubicBezTo>
                <a:lnTo>
                  <a:pt x="3256" y="609"/>
                </a:lnTo>
                <a:cubicBezTo>
                  <a:pt x="3256" y="572"/>
                  <a:pt x="3227" y="572"/>
                  <a:pt x="3198" y="572"/>
                </a:cubicBezTo>
                <a:lnTo>
                  <a:pt x="3046" y="572"/>
                </a:lnTo>
                <a:cubicBezTo>
                  <a:pt x="3075" y="543"/>
                  <a:pt x="3075" y="515"/>
                  <a:pt x="3075" y="486"/>
                </a:cubicBezTo>
                <a:cubicBezTo>
                  <a:pt x="3075" y="457"/>
                  <a:pt x="3017" y="392"/>
                  <a:pt x="2988" y="392"/>
                </a:cubicBezTo>
                <a:close/>
                <a:moveTo>
                  <a:pt x="1086" y="905"/>
                </a:moveTo>
                <a:lnTo>
                  <a:pt x="1086" y="1332"/>
                </a:lnTo>
                <a:lnTo>
                  <a:pt x="362" y="1332"/>
                </a:lnTo>
                <a:lnTo>
                  <a:pt x="485" y="999"/>
                </a:lnTo>
                <a:cubicBezTo>
                  <a:pt x="543" y="934"/>
                  <a:pt x="572" y="905"/>
                  <a:pt x="637" y="905"/>
                </a:cubicBezTo>
                <a:close/>
                <a:moveTo>
                  <a:pt x="1686" y="905"/>
                </a:moveTo>
                <a:cubicBezTo>
                  <a:pt x="1751" y="905"/>
                  <a:pt x="1809" y="934"/>
                  <a:pt x="1838" y="999"/>
                </a:cubicBezTo>
                <a:lnTo>
                  <a:pt x="2048" y="1332"/>
                </a:lnTo>
                <a:lnTo>
                  <a:pt x="1266" y="1332"/>
                </a:lnTo>
                <a:lnTo>
                  <a:pt x="1266" y="905"/>
                </a:lnTo>
                <a:close/>
                <a:moveTo>
                  <a:pt x="601" y="1962"/>
                </a:moveTo>
                <a:cubicBezTo>
                  <a:pt x="695" y="1962"/>
                  <a:pt x="753" y="2019"/>
                  <a:pt x="753" y="2113"/>
                </a:cubicBezTo>
                <a:cubicBezTo>
                  <a:pt x="753" y="2200"/>
                  <a:pt x="695" y="2294"/>
                  <a:pt x="601" y="2294"/>
                </a:cubicBezTo>
                <a:cubicBezTo>
                  <a:pt x="514" y="2294"/>
                  <a:pt x="420" y="2200"/>
                  <a:pt x="420" y="2113"/>
                </a:cubicBezTo>
                <a:cubicBezTo>
                  <a:pt x="420" y="2019"/>
                  <a:pt x="514" y="1962"/>
                  <a:pt x="601" y="1962"/>
                </a:cubicBezTo>
                <a:close/>
                <a:moveTo>
                  <a:pt x="2294" y="1962"/>
                </a:moveTo>
                <a:cubicBezTo>
                  <a:pt x="2381" y="1962"/>
                  <a:pt x="2446" y="2019"/>
                  <a:pt x="2446" y="2113"/>
                </a:cubicBezTo>
                <a:cubicBezTo>
                  <a:pt x="2446" y="2200"/>
                  <a:pt x="2381" y="2294"/>
                  <a:pt x="2294" y="2294"/>
                </a:cubicBezTo>
                <a:cubicBezTo>
                  <a:pt x="2200" y="2294"/>
                  <a:pt x="2113" y="2200"/>
                  <a:pt x="2113" y="2113"/>
                </a:cubicBezTo>
                <a:cubicBezTo>
                  <a:pt x="2113" y="2019"/>
                  <a:pt x="2200" y="1962"/>
                  <a:pt x="2294" y="1962"/>
                </a:cubicBezTo>
                <a:close/>
                <a:moveTo>
                  <a:pt x="572" y="724"/>
                </a:moveTo>
                <a:cubicBezTo>
                  <a:pt x="485" y="724"/>
                  <a:pt x="391" y="789"/>
                  <a:pt x="333" y="847"/>
                </a:cubicBezTo>
                <a:lnTo>
                  <a:pt x="29" y="1477"/>
                </a:lnTo>
                <a:cubicBezTo>
                  <a:pt x="0" y="1542"/>
                  <a:pt x="0" y="1600"/>
                  <a:pt x="0" y="1658"/>
                </a:cubicBezTo>
                <a:lnTo>
                  <a:pt x="0" y="2019"/>
                </a:lnTo>
                <a:cubicBezTo>
                  <a:pt x="0" y="2085"/>
                  <a:pt x="0" y="2142"/>
                  <a:pt x="123" y="2142"/>
                </a:cubicBezTo>
                <a:lnTo>
                  <a:pt x="275" y="2142"/>
                </a:lnTo>
                <a:cubicBezTo>
                  <a:pt x="304" y="2294"/>
                  <a:pt x="420" y="2417"/>
                  <a:pt x="572" y="2417"/>
                </a:cubicBezTo>
                <a:cubicBezTo>
                  <a:pt x="753" y="2417"/>
                  <a:pt x="876" y="2294"/>
                  <a:pt x="876" y="2142"/>
                </a:cubicBezTo>
                <a:lnTo>
                  <a:pt x="1990" y="2142"/>
                </a:lnTo>
                <a:cubicBezTo>
                  <a:pt x="1990" y="2294"/>
                  <a:pt x="2113" y="2417"/>
                  <a:pt x="2294" y="2417"/>
                </a:cubicBezTo>
                <a:cubicBezTo>
                  <a:pt x="2446" y="2417"/>
                  <a:pt x="2590" y="2294"/>
                  <a:pt x="2590" y="2142"/>
                </a:cubicBezTo>
                <a:lnTo>
                  <a:pt x="2894" y="2142"/>
                </a:lnTo>
                <a:cubicBezTo>
                  <a:pt x="2988" y="2142"/>
                  <a:pt x="3046" y="2085"/>
                  <a:pt x="3046" y="2019"/>
                </a:cubicBezTo>
                <a:lnTo>
                  <a:pt x="3046" y="1629"/>
                </a:lnTo>
                <a:cubicBezTo>
                  <a:pt x="3046" y="1571"/>
                  <a:pt x="3017" y="1477"/>
                  <a:pt x="2865" y="1448"/>
                </a:cubicBezTo>
                <a:lnTo>
                  <a:pt x="2294" y="1332"/>
                </a:lnTo>
                <a:lnTo>
                  <a:pt x="1990" y="847"/>
                </a:lnTo>
                <a:cubicBezTo>
                  <a:pt x="1961" y="753"/>
                  <a:pt x="1867" y="724"/>
                  <a:pt x="1780" y="7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3" name="Google Shape;3683;p49"/>
          <p:cNvSpPr/>
          <p:nvPr/>
        </p:nvSpPr>
        <p:spPr>
          <a:xfrm>
            <a:off x="6207929" y="2287653"/>
            <a:ext cx="344199" cy="237665"/>
          </a:xfrm>
          <a:custGeom>
            <a:rect b="b" l="l" r="r" t="t"/>
            <a:pathLst>
              <a:path extrusionOk="0" h="2353" w="3408">
                <a:moveTo>
                  <a:pt x="1208" y="276"/>
                </a:moveTo>
                <a:cubicBezTo>
                  <a:pt x="1208" y="276"/>
                  <a:pt x="1237" y="305"/>
                  <a:pt x="1266" y="305"/>
                </a:cubicBezTo>
                <a:lnTo>
                  <a:pt x="2113" y="515"/>
                </a:lnTo>
                <a:cubicBezTo>
                  <a:pt x="2199" y="543"/>
                  <a:pt x="2265" y="609"/>
                  <a:pt x="2265" y="695"/>
                </a:cubicBezTo>
                <a:lnTo>
                  <a:pt x="2380" y="1332"/>
                </a:lnTo>
                <a:lnTo>
                  <a:pt x="2380" y="1332"/>
                </a:lnTo>
                <a:lnTo>
                  <a:pt x="637" y="847"/>
                </a:lnTo>
                <a:lnTo>
                  <a:pt x="1027" y="363"/>
                </a:lnTo>
                <a:cubicBezTo>
                  <a:pt x="1085" y="305"/>
                  <a:pt x="1114" y="276"/>
                  <a:pt x="1179" y="276"/>
                </a:cubicBezTo>
                <a:close/>
                <a:moveTo>
                  <a:pt x="637" y="1057"/>
                </a:moveTo>
                <a:cubicBezTo>
                  <a:pt x="723" y="1086"/>
                  <a:pt x="789" y="1209"/>
                  <a:pt x="789" y="1296"/>
                </a:cubicBezTo>
                <a:cubicBezTo>
                  <a:pt x="759" y="1398"/>
                  <a:pt x="674" y="1455"/>
                  <a:pt x="592" y="1455"/>
                </a:cubicBezTo>
                <a:cubicBezTo>
                  <a:pt x="575" y="1455"/>
                  <a:pt x="559" y="1453"/>
                  <a:pt x="543" y="1448"/>
                </a:cubicBezTo>
                <a:cubicBezTo>
                  <a:pt x="427" y="1419"/>
                  <a:pt x="362" y="1296"/>
                  <a:pt x="391" y="1209"/>
                </a:cubicBezTo>
                <a:cubicBezTo>
                  <a:pt x="427" y="1115"/>
                  <a:pt x="485" y="1057"/>
                  <a:pt x="543" y="1057"/>
                </a:cubicBezTo>
                <a:close/>
                <a:moveTo>
                  <a:pt x="1150" y="1"/>
                </a:moveTo>
                <a:cubicBezTo>
                  <a:pt x="1056" y="1"/>
                  <a:pt x="969" y="66"/>
                  <a:pt x="904" y="124"/>
                </a:cubicBezTo>
                <a:lnTo>
                  <a:pt x="333" y="789"/>
                </a:lnTo>
                <a:cubicBezTo>
                  <a:pt x="275" y="847"/>
                  <a:pt x="246" y="905"/>
                  <a:pt x="246" y="999"/>
                </a:cubicBezTo>
                <a:lnTo>
                  <a:pt x="65" y="1658"/>
                </a:lnTo>
                <a:lnTo>
                  <a:pt x="29" y="1752"/>
                </a:lnTo>
                <a:cubicBezTo>
                  <a:pt x="0" y="1781"/>
                  <a:pt x="29" y="1810"/>
                  <a:pt x="65" y="1810"/>
                </a:cubicBezTo>
                <a:lnTo>
                  <a:pt x="362" y="1904"/>
                </a:lnTo>
                <a:cubicBezTo>
                  <a:pt x="370" y="1912"/>
                  <a:pt x="379" y="1916"/>
                  <a:pt x="389" y="1916"/>
                </a:cubicBezTo>
                <a:cubicBezTo>
                  <a:pt x="411" y="1916"/>
                  <a:pt x="435" y="1895"/>
                  <a:pt x="456" y="1875"/>
                </a:cubicBezTo>
                <a:lnTo>
                  <a:pt x="456" y="1781"/>
                </a:lnTo>
                <a:lnTo>
                  <a:pt x="485" y="1694"/>
                </a:lnTo>
                <a:lnTo>
                  <a:pt x="904" y="1781"/>
                </a:lnTo>
                <a:lnTo>
                  <a:pt x="904" y="1723"/>
                </a:lnTo>
                <a:lnTo>
                  <a:pt x="998" y="1694"/>
                </a:lnTo>
                <a:cubicBezTo>
                  <a:pt x="1027" y="1694"/>
                  <a:pt x="1056" y="1658"/>
                  <a:pt x="1085" y="1658"/>
                </a:cubicBezTo>
                <a:cubicBezTo>
                  <a:pt x="1208" y="1600"/>
                  <a:pt x="1331" y="1542"/>
                  <a:pt x="1541" y="1542"/>
                </a:cubicBezTo>
                <a:cubicBezTo>
                  <a:pt x="1722" y="1542"/>
                  <a:pt x="1838" y="1600"/>
                  <a:pt x="1961" y="1658"/>
                </a:cubicBezTo>
                <a:cubicBezTo>
                  <a:pt x="1990" y="1658"/>
                  <a:pt x="1990" y="1658"/>
                  <a:pt x="2019" y="1694"/>
                </a:cubicBezTo>
                <a:lnTo>
                  <a:pt x="2019" y="1629"/>
                </a:lnTo>
                <a:cubicBezTo>
                  <a:pt x="2048" y="1559"/>
                  <a:pt x="2129" y="1503"/>
                  <a:pt x="2208" y="1503"/>
                </a:cubicBezTo>
                <a:cubicBezTo>
                  <a:pt x="2227" y="1503"/>
                  <a:pt x="2246" y="1506"/>
                  <a:pt x="2265" y="1513"/>
                </a:cubicBezTo>
                <a:cubicBezTo>
                  <a:pt x="2351" y="1542"/>
                  <a:pt x="2416" y="1600"/>
                  <a:pt x="2416" y="1658"/>
                </a:cubicBezTo>
                <a:lnTo>
                  <a:pt x="2445" y="1658"/>
                </a:lnTo>
                <a:cubicBezTo>
                  <a:pt x="2503" y="1629"/>
                  <a:pt x="2597" y="1600"/>
                  <a:pt x="2655" y="1571"/>
                </a:cubicBezTo>
                <a:cubicBezTo>
                  <a:pt x="2684" y="1513"/>
                  <a:pt x="2684" y="1477"/>
                  <a:pt x="2655" y="1419"/>
                </a:cubicBezTo>
                <a:lnTo>
                  <a:pt x="2503" y="543"/>
                </a:lnTo>
                <a:cubicBezTo>
                  <a:pt x="2474" y="428"/>
                  <a:pt x="2380" y="334"/>
                  <a:pt x="2265" y="305"/>
                </a:cubicBezTo>
                <a:lnTo>
                  <a:pt x="1208" y="1"/>
                </a:lnTo>
                <a:close/>
                <a:moveTo>
                  <a:pt x="1541" y="1629"/>
                </a:moveTo>
                <a:cubicBezTo>
                  <a:pt x="1360" y="1629"/>
                  <a:pt x="1237" y="1694"/>
                  <a:pt x="1150" y="1723"/>
                </a:cubicBezTo>
                <a:cubicBezTo>
                  <a:pt x="1085" y="1752"/>
                  <a:pt x="1056" y="1781"/>
                  <a:pt x="1027" y="1781"/>
                </a:cubicBezTo>
                <a:lnTo>
                  <a:pt x="1027" y="1990"/>
                </a:lnTo>
                <a:cubicBezTo>
                  <a:pt x="1114" y="1962"/>
                  <a:pt x="1179" y="1933"/>
                  <a:pt x="1237" y="1904"/>
                </a:cubicBezTo>
                <a:cubicBezTo>
                  <a:pt x="1331" y="1875"/>
                  <a:pt x="1418" y="1810"/>
                  <a:pt x="1541" y="1810"/>
                </a:cubicBezTo>
                <a:cubicBezTo>
                  <a:pt x="1628" y="1810"/>
                  <a:pt x="1722" y="1839"/>
                  <a:pt x="1809" y="1904"/>
                </a:cubicBezTo>
                <a:cubicBezTo>
                  <a:pt x="1903" y="1962"/>
                  <a:pt x="2055" y="1990"/>
                  <a:pt x="2199" y="1990"/>
                </a:cubicBezTo>
                <a:cubicBezTo>
                  <a:pt x="2380" y="1990"/>
                  <a:pt x="2503" y="1933"/>
                  <a:pt x="2597" y="1904"/>
                </a:cubicBezTo>
                <a:cubicBezTo>
                  <a:pt x="2684" y="1875"/>
                  <a:pt x="2778" y="1810"/>
                  <a:pt x="2894" y="1810"/>
                </a:cubicBezTo>
                <a:cubicBezTo>
                  <a:pt x="2988" y="1810"/>
                  <a:pt x="3075" y="1839"/>
                  <a:pt x="3169" y="1904"/>
                </a:cubicBezTo>
                <a:cubicBezTo>
                  <a:pt x="3227" y="1933"/>
                  <a:pt x="3321" y="1962"/>
                  <a:pt x="3408" y="1990"/>
                </a:cubicBezTo>
                <a:lnTo>
                  <a:pt x="3408" y="1781"/>
                </a:lnTo>
                <a:cubicBezTo>
                  <a:pt x="3350" y="1781"/>
                  <a:pt x="3321" y="1752"/>
                  <a:pt x="3285" y="1723"/>
                </a:cubicBezTo>
                <a:cubicBezTo>
                  <a:pt x="3169" y="1694"/>
                  <a:pt x="3046" y="1629"/>
                  <a:pt x="2894" y="1629"/>
                </a:cubicBezTo>
                <a:cubicBezTo>
                  <a:pt x="2713" y="1629"/>
                  <a:pt x="2597" y="1694"/>
                  <a:pt x="2503" y="1723"/>
                </a:cubicBezTo>
                <a:cubicBezTo>
                  <a:pt x="2416" y="1781"/>
                  <a:pt x="2322" y="1810"/>
                  <a:pt x="2199" y="1810"/>
                </a:cubicBezTo>
                <a:cubicBezTo>
                  <a:pt x="2084" y="1810"/>
                  <a:pt x="2019" y="1781"/>
                  <a:pt x="1903" y="1723"/>
                </a:cubicBezTo>
                <a:cubicBezTo>
                  <a:pt x="1809" y="1694"/>
                  <a:pt x="1693" y="1629"/>
                  <a:pt x="1541" y="1629"/>
                </a:cubicBezTo>
                <a:close/>
                <a:moveTo>
                  <a:pt x="1541" y="1962"/>
                </a:moveTo>
                <a:cubicBezTo>
                  <a:pt x="1360" y="1962"/>
                  <a:pt x="1237" y="2019"/>
                  <a:pt x="1150" y="2085"/>
                </a:cubicBezTo>
                <a:cubicBezTo>
                  <a:pt x="1114" y="2085"/>
                  <a:pt x="1056" y="2113"/>
                  <a:pt x="1027" y="2113"/>
                </a:cubicBezTo>
                <a:lnTo>
                  <a:pt x="1027" y="2323"/>
                </a:lnTo>
                <a:cubicBezTo>
                  <a:pt x="1114" y="2294"/>
                  <a:pt x="1179" y="2265"/>
                  <a:pt x="1237" y="2236"/>
                </a:cubicBezTo>
                <a:cubicBezTo>
                  <a:pt x="1360" y="2200"/>
                  <a:pt x="1418" y="2142"/>
                  <a:pt x="1541" y="2142"/>
                </a:cubicBezTo>
                <a:cubicBezTo>
                  <a:pt x="1657" y="2142"/>
                  <a:pt x="1722" y="2200"/>
                  <a:pt x="1809" y="2236"/>
                </a:cubicBezTo>
                <a:cubicBezTo>
                  <a:pt x="1932" y="2294"/>
                  <a:pt x="2055" y="2352"/>
                  <a:pt x="2199" y="2352"/>
                </a:cubicBezTo>
                <a:cubicBezTo>
                  <a:pt x="2380" y="2352"/>
                  <a:pt x="2503" y="2294"/>
                  <a:pt x="2597" y="2236"/>
                </a:cubicBezTo>
                <a:cubicBezTo>
                  <a:pt x="2713" y="2200"/>
                  <a:pt x="2778" y="2142"/>
                  <a:pt x="2894" y="2142"/>
                </a:cubicBezTo>
                <a:cubicBezTo>
                  <a:pt x="3017" y="2142"/>
                  <a:pt x="3075" y="2200"/>
                  <a:pt x="3169" y="2236"/>
                </a:cubicBezTo>
                <a:cubicBezTo>
                  <a:pt x="3256" y="2265"/>
                  <a:pt x="3321" y="2294"/>
                  <a:pt x="3408" y="2323"/>
                </a:cubicBezTo>
                <a:lnTo>
                  <a:pt x="3408" y="2113"/>
                </a:lnTo>
                <a:cubicBezTo>
                  <a:pt x="3379" y="2113"/>
                  <a:pt x="3321" y="2085"/>
                  <a:pt x="3285" y="2085"/>
                </a:cubicBezTo>
                <a:cubicBezTo>
                  <a:pt x="3198" y="2019"/>
                  <a:pt x="3075" y="1962"/>
                  <a:pt x="2894" y="1962"/>
                </a:cubicBezTo>
                <a:cubicBezTo>
                  <a:pt x="2713" y="1962"/>
                  <a:pt x="2597" y="2019"/>
                  <a:pt x="2503" y="2085"/>
                </a:cubicBezTo>
                <a:cubicBezTo>
                  <a:pt x="2416" y="2113"/>
                  <a:pt x="2322" y="2142"/>
                  <a:pt x="2199" y="2142"/>
                </a:cubicBezTo>
                <a:cubicBezTo>
                  <a:pt x="2084" y="2142"/>
                  <a:pt x="2019" y="2113"/>
                  <a:pt x="1932" y="2085"/>
                </a:cubicBezTo>
                <a:cubicBezTo>
                  <a:pt x="1809" y="2019"/>
                  <a:pt x="1693" y="1962"/>
                  <a:pt x="1541" y="196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4" name="Google Shape;3684;p49"/>
          <p:cNvSpPr/>
          <p:nvPr/>
        </p:nvSpPr>
        <p:spPr>
          <a:xfrm>
            <a:off x="5515515" y="2315656"/>
            <a:ext cx="370296" cy="181659"/>
          </a:xfrm>
          <a:custGeom>
            <a:rect b="b" l="l" r="r" t="t"/>
            <a:pathLst>
              <a:path extrusionOk="0" h="1658" w="3380">
                <a:moveTo>
                  <a:pt x="2772" y="1"/>
                </a:moveTo>
                <a:lnTo>
                  <a:pt x="2772" y="30"/>
                </a:lnTo>
                <a:lnTo>
                  <a:pt x="2714" y="30"/>
                </a:lnTo>
                <a:cubicBezTo>
                  <a:pt x="2685" y="66"/>
                  <a:pt x="2685" y="95"/>
                  <a:pt x="2714" y="95"/>
                </a:cubicBezTo>
                <a:lnTo>
                  <a:pt x="2952" y="428"/>
                </a:lnTo>
                <a:lnTo>
                  <a:pt x="2808" y="30"/>
                </a:lnTo>
                <a:lnTo>
                  <a:pt x="2772" y="1"/>
                </a:lnTo>
                <a:close/>
                <a:moveTo>
                  <a:pt x="2533" y="95"/>
                </a:moveTo>
                <a:lnTo>
                  <a:pt x="2504" y="153"/>
                </a:lnTo>
                <a:cubicBezTo>
                  <a:pt x="2475" y="182"/>
                  <a:pt x="2475" y="182"/>
                  <a:pt x="2504" y="211"/>
                </a:cubicBezTo>
                <a:lnTo>
                  <a:pt x="2923" y="515"/>
                </a:lnTo>
                <a:lnTo>
                  <a:pt x="2591" y="124"/>
                </a:lnTo>
                <a:cubicBezTo>
                  <a:pt x="2591" y="95"/>
                  <a:pt x="2591" y="95"/>
                  <a:pt x="2562" y="95"/>
                </a:cubicBezTo>
                <a:close/>
                <a:moveTo>
                  <a:pt x="1628" y="182"/>
                </a:moveTo>
                <a:cubicBezTo>
                  <a:pt x="1722" y="182"/>
                  <a:pt x="1780" y="211"/>
                  <a:pt x="1809" y="276"/>
                </a:cubicBezTo>
                <a:lnTo>
                  <a:pt x="1990" y="572"/>
                </a:lnTo>
                <a:lnTo>
                  <a:pt x="1238" y="572"/>
                </a:lnTo>
                <a:lnTo>
                  <a:pt x="1238" y="182"/>
                </a:lnTo>
                <a:close/>
                <a:moveTo>
                  <a:pt x="2475" y="392"/>
                </a:moveTo>
                <a:lnTo>
                  <a:pt x="2475" y="428"/>
                </a:lnTo>
                <a:lnTo>
                  <a:pt x="2446" y="486"/>
                </a:lnTo>
                <a:cubicBezTo>
                  <a:pt x="2446" y="486"/>
                  <a:pt x="2475" y="515"/>
                  <a:pt x="2504" y="515"/>
                </a:cubicBezTo>
                <a:lnTo>
                  <a:pt x="2895" y="572"/>
                </a:lnTo>
                <a:lnTo>
                  <a:pt x="2504" y="428"/>
                </a:lnTo>
                <a:lnTo>
                  <a:pt x="2475" y="392"/>
                </a:lnTo>
                <a:close/>
                <a:moveTo>
                  <a:pt x="1057" y="182"/>
                </a:moveTo>
                <a:lnTo>
                  <a:pt x="1057" y="609"/>
                </a:lnTo>
                <a:lnTo>
                  <a:pt x="333" y="609"/>
                </a:lnTo>
                <a:lnTo>
                  <a:pt x="485" y="276"/>
                </a:lnTo>
                <a:cubicBezTo>
                  <a:pt x="514" y="211"/>
                  <a:pt x="543" y="182"/>
                  <a:pt x="601" y="182"/>
                </a:cubicBezTo>
                <a:close/>
                <a:moveTo>
                  <a:pt x="572" y="1209"/>
                </a:moveTo>
                <a:cubicBezTo>
                  <a:pt x="666" y="1209"/>
                  <a:pt x="724" y="1267"/>
                  <a:pt x="724" y="1361"/>
                </a:cubicBezTo>
                <a:cubicBezTo>
                  <a:pt x="724" y="1448"/>
                  <a:pt x="666" y="1513"/>
                  <a:pt x="572" y="1513"/>
                </a:cubicBezTo>
                <a:cubicBezTo>
                  <a:pt x="485" y="1513"/>
                  <a:pt x="420" y="1448"/>
                  <a:pt x="420" y="1361"/>
                </a:cubicBezTo>
                <a:cubicBezTo>
                  <a:pt x="420" y="1267"/>
                  <a:pt x="485" y="1209"/>
                  <a:pt x="572" y="1209"/>
                </a:cubicBezTo>
                <a:close/>
                <a:moveTo>
                  <a:pt x="2229" y="1209"/>
                </a:moveTo>
                <a:cubicBezTo>
                  <a:pt x="2323" y="1209"/>
                  <a:pt x="2381" y="1267"/>
                  <a:pt x="2381" y="1361"/>
                </a:cubicBezTo>
                <a:cubicBezTo>
                  <a:pt x="2381" y="1448"/>
                  <a:pt x="2323" y="1513"/>
                  <a:pt x="2229" y="1513"/>
                </a:cubicBezTo>
                <a:cubicBezTo>
                  <a:pt x="2142" y="1513"/>
                  <a:pt x="2084" y="1448"/>
                  <a:pt x="2084" y="1361"/>
                </a:cubicBezTo>
                <a:cubicBezTo>
                  <a:pt x="2084" y="1267"/>
                  <a:pt x="2142" y="1209"/>
                  <a:pt x="2229" y="1209"/>
                </a:cubicBezTo>
                <a:close/>
                <a:moveTo>
                  <a:pt x="543" y="1"/>
                </a:moveTo>
                <a:cubicBezTo>
                  <a:pt x="456" y="1"/>
                  <a:pt x="362" y="66"/>
                  <a:pt x="333" y="153"/>
                </a:cubicBezTo>
                <a:lnTo>
                  <a:pt x="29" y="753"/>
                </a:lnTo>
                <a:cubicBezTo>
                  <a:pt x="1" y="818"/>
                  <a:pt x="1" y="847"/>
                  <a:pt x="1" y="905"/>
                </a:cubicBezTo>
                <a:lnTo>
                  <a:pt x="1" y="1267"/>
                </a:lnTo>
                <a:cubicBezTo>
                  <a:pt x="1" y="1332"/>
                  <a:pt x="1" y="1390"/>
                  <a:pt x="124" y="1390"/>
                </a:cubicBezTo>
                <a:lnTo>
                  <a:pt x="275" y="1390"/>
                </a:lnTo>
                <a:cubicBezTo>
                  <a:pt x="304" y="1542"/>
                  <a:pt x="420" y="1658"/>
                  <a:pt x="572" y="1658"/>
                </a:cubicBezTo>
                <a:cubicBezTo>
                  <a:pt x="724" y="1658"/>
                  <a:pt x="847" y="1542"/>
                  <a:pt x="876" y="1390"/>
                </a:cubicBezTo>
                <a:lnTo>
                  <a:pt x="1932" y="1390"/>
                </a:lnTo>
                <a:cubicBezTo>
                  <a:pt x="1932" y="1542"/>
                  <a:pt x="2048" y="1658"/>
                  <a:pt x="2229" y="1658"/>
                </a:cubicBezTo>
                <a:cubicBezTo>
                  <a:pt x="2381" y="1658"/>
                  <a:pt x="2504" y="1542"/>
                  <a:pt x="2504" y="1390"/>
                </a:cubicBezTo>
                <a:lnTo>
                  <a:pt x="2837" y="1390"/>
                </a:lnTo>
                <a:cubicBezTo>
                  <a:pt x="2895" y="1390"/>
                  <a:pt x="2952" y="1361"/>
                  <a:pt x="2952" y="1267"/>
                </a:cubicBezTo>
                <a:lnTo>
                  <a:pt x="2952" y="905"/>
                </a:lnTo>
                <a:cubicBezTo>
                  <a:pt x="2952" y="847"/>
                  <a:pt x="2923" y="724"/>
                  <a:pt x="2772" y="724"/>
                </a:cubicBezTo>
                <a:lnTo>
                  <a:pt x="2229" y="609"/>
                </a:lnTo>
                <a:lnTo>
                  <a:pt x="1932" y="153"/>
                </a:lnTo>
                <a:cubicBezTo>
                  <a:pt x="1903" y="66"/>
                  <a:pt x="1809" y="1"/>
                  <a:pt x="1722" y="1"/>
                </a:cubicBezTo>
                <a:close/>
                <a:moveTo>
                  <a:pt x="3198" y="182"/>
                </a:moveTo>
                <a:cubicBezTo>
                  <a:pt x="3169" y="182"/>
                  <a:pt x="3133" y="211"/>
                  <a:pt x="3133" y="247"/>
                </a:cubicBezTo>
                <a:lnTo>
                  <a:pt x="3133" y="1571"/>
                </a:lnTo>
                <a:cubicBezTo>
                  <a:pt x="3133" y="1629"/>
                  <a:pt x="3169" y="1658"/>
                  <a:pt x="3198" y="1658"/>
                </a:cubicBezTo>
                <a:lnTo>
                  <a:pt x="3314" y="1658"/>
                </a:lnTo>
                <a:cubicBezTo>
                  <a:pt x="3350" y="1658"/>
                  <a:pt x="3379" y="1629"/>
                  <a:pt x="3379" y="1571"/>
                </a:cubicBezTo>
                <a:lnTo>
                  <a:pt x="3379" y="247"/>
                </a:lnTo>
                <a:cubicBezTo>
                  <a:pt x="3379" y="211"/>
                  <a:pt x="3350" y="182"/>
                  <a:pt x="3314" y="18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5" name="Google Shape;3685;p49"/>
          <p:cNvSpPr/>
          <p:nvPr/>
        </p:nvSpPr>
        <p:spPr>
          <a:xfrm>
            <a:off x="5463851" y="1773843"/>
            <a:ext cx="318782" cy="327649"/>
          </a:xfrm>
          <a:custGeom>
            <a:rect b="b" l="l" r="r" t="t"/>
            <a:pathLst>
              <a:path extrusionOk="0" h="3467" w="3373">
                <a:moveTo>
                  <a:pt x="601" y="1"/>
                </a:moveTo>
                <a:lnTo>
                  <a:pt x="1144" y="630"/>
                </a:lnTo>
                <a:cubicBezTo>
                  <a:pt x="1144" y="645"/>
                  <a:pt x="1151" y="652"/>
                  <a:pt x="1162" y="652"/>
                </a:cubicBezTo>
                <a:cubicBezTo>
                  <a:pt x="1173" y="652"/>
                  <a:pt x="1187" y="645"/>
                  <a:pt x="1202" y="630"/>
                </a:cubicBezTo>
                <a:lnTo>
                  <a:pt x="1238" y="601"/>
                </a:lnTo>
                <a:cubicBezTo>
                  <a:pt x="1267" y="573"/>
                  <a:pt x="1238" y="573"/>
                  <a:pt x="1238" y="544"/>
                </a:cubicBezTo>
                <a:lnTo>
                  <a:pt x="601" y="1"/>
                </a:lnTo>
                <a:close/>
                <a:moveTo>
                  <a:pt x="1368" y="647"/>
                </a:moveTo>
                <a:cubicBezTo>
                  <a:pt x="1334" y="647"/>
                  <a:pt x="1296" y="663"/>
                  <a:pt x="1267" y="696"/>
                </a:cubicBezTo>
                <a:cubicBezTo>
                  <a:pt x="1238" y="724"/>
                  <a:pt x="1238" y="811"/>
                  <a:pt x="1267" y="876"/>
                </a:cubicBezTo>
                <a:cubicBezTo>
                  <a:pt x="1296" y="891"/>
                  <a:pt x="1334" y="898"/>
                  <a:pt x="1368" y="898"/>
                </a:cubicBezTo>
                <a:cubicBezTo>
                  <a:pt x="1402" y="898"/>
                  <a:pt x="1433" y="891"/>
                  <a:pt x="1448" y="876"/>
                </a:cubicBezTo>
                <a:cubicBezTo>
                  <a:pt x="1505" y="811"/>
                  <a:pt x="1505" y="724"/>
                  <a:pt x="1448" y="696"/>
                </a:cubicBezTo>
                <a:cubicBezTo>
                  <a:pt x="1433" y="663"/>
                  <a:pt x="1402" y="647"/>
                  <a:pt x="1368" y="647"/>
                </a:cubicBezTo>
                <a:close/>
                <a:moveTo>
                  <a:pt x="29" y="30"/>
                </a:moveTo>
                <a:lnTo>
                  <a:pt x="905" y="1057"/>
                </a:lnTo>
                <a:cubicBezTo>
                  <a:pt x="924" y="1057"/>
                  <a:pt x="943" y="1083"/>
                  <a:pt x="963" y="1083"/>
                </a:cubicBezTo>
                <a:cubicBezTo>
                  <a:pt x="972" y="1083"/>
                  <a:pt x="982" y="1077"/>
                  <a:pt x="992" y="1057"/>
                </a:cubicBezTo>
                <a:lnTo>
                  <a:pt x="1057" y="1021"/>
                </a:lnTo>
                <a:cubicBezTo>
                  <a:pt x="1086" y="963"/>
                  <a:pt x="1057" y="934"/>
                  <a:pt x="1021" y="934"/>
                </a:cubicBezTo>
                <a:lnTo>
                  <a:pt x="29" y="30"/>
                </a:lnTo>
                <a:close/>
                <a:moveTo>
                  <a:pt x="1" y="601"/>
                </a:moveTo>
                <a:lnTo>
                  <a:pt x="543" y="1238"/>
                </a:lnTo>
                <a:cubicBezTo>
                  <a:pt x="543" y="1253"/>
                  <a:pt x="550" y="1260"/>
                  <a:pt x="558" y="1260"/>
                </a:cubicBezTo>
                <a:cubicBezTo>
                  <a:pt x="565" y="1260"/>
                  <a:pt x="572" y="1253"/>
                  <a:pt x="572" y="1238"/>
                </a:cubicBezTo>
                <a:lnTo>
                  <a:pt x="630" y="1202"/>
                </a:lnTo>
                <a:cubicBezTo>
                  <a:pt x="659" y="1173"/>
                  <a:pt x="630" y="1144"/>
                  <a:pt x="630" y="1144"/>
                </a:cubicBezTo>
                <a:lnTo>
                  <a:pt x="1" y="601"/>
                </a:lnTo>
                <a:close/>
                <a:moveTo>
                  <a:pt x="1205" y="1072"/>
                </a:moveTo>
                <a:cubicBezTo>
                  <a:pt x="1160" y="1072"/>
                  <a:pt x="1115" y="1086"/>
                  <a:pt x="1086" y="1115"/>
                </a:cubicBezTo>
                <a:cubicBezTo>
                  <a:pt x="1021" y="1173"/>
                  <a:pt x="1021" y="1267"/>
                  <a:pt x="1086" y="1325"/>
                </a:cubicBezTo>
                <a:cubicBezTo>
                  <a:pt x="1115" y="1372"/>
                  <a:pt x="1160" y="1396"/>
                  <a:pt x="1205" y="1396"/>
                </a:cubicBezTo>
                <a:cubicBezTo>
                  <a:pt x="1250" y="1396"/>
                  <a:pt x="1296" y="1372"/>
                  <a:pt x="1325" y="1325"/>
                </a:cubicBezTo>
                <a:cubicBezTo>
                  <a:pt x="1382" y="1267"/>
                  <a:pt x="1382" y="1173"/>
                  <a:pt x="1325" y="1115"/>
                </a:cubicBezTo>
                <a:cubicBezTo>
                  <a:pt x="1296" y="1086"/>
                  <a:pt x="1250" y="1072"/>
                  <a:pt x="1205" y="1072"/>
                </a:cubicBezTo>
                <a:close/>
                <a:moveTo>
                  <a:pt x="763" y="1253"/>
                </a:moveTo>
                <a:cubicBezTo>
                  <a:pt x="729" y="1253"/>
                  <a:pt x="691" y="1267"/>
                  <a:pt x="659" y="1296"/>
                </a:cubicBezTo>
                <a:cubicBezTo>
                  <a:pt x="630" y="1354"/>
                  <a:pt x="630" y="1419"/>
                  <a:pt x="659" y="1477"/>
                </a:cubicBezTo>
                <a:cubicBezTo>
                  <a:pt x="691" y="1491"/>
                  <a:pt x="729" y="1499"/>
                  <a:pt x="763" y="1499"/>
                </a:cubicBezTo>
                <a:cubicBezTo>
                  <a:pt x="796" y="1499"/>
                  <a:pt x="825" y="1491"/>
                  <a:pt x="840" y="1477"/>
                </a:cubicBezTo>
                <a:cubicBezTo>
                  <a:pt x="905" y="1419"/>
                  <a:pt x="905" y="1354"/>
                  <a:pt x="840" y="1296"/>
                </a:cubicBezTo>
                <a:cubicBezTo>
                  <a:pt x="825" y="1267"/>
                  <a:pt x="796" y="1253"/>
                  <a:pt x="763" y="1253"/>
                </a:cubicBezTo>
                <a:close/>
                <a:moveTo>
                  <a:pt x="2562" y="1658"/>
                </a:moveTo>
                <a:cubicBezTo>
                  <a:pt x="2649" y="1658"/>
                  <a:pt x="2714" y="1687"/>
                  <a:pt x="2772" y="1810"/>
                </a:cubicBezTo>
                <a:lnTo>
                  <a:pt x="3010" y="2352"/>
                </a:lnTo>
                <a:lnTo>
                  <a:pt x="1202" y="2352"/>
                </a:lnTo>
                <a:lnTo>
                  <a:pt x="1476" y="1810"/>
                </a:lnTo>
                <a:cubicBezTo>
                  <a:pt x="1534" y="1687"/>
                  <a:pt x="1563" y="1658"/>
                  <a:pt x="1686" y="1658"/>
                </a:cubicBezTo>
                <a:close/>
                <a:moveTo>
                  <a:pt x="1267" y="2591"/>
                </a:moveTo>
                <a:cubicBezTo>
                  <a:pt x="1382" y="2591"/>
                  <a:pt x="1448" y="2685"/>
                  <a:pt x="1448" y="2772"/>
                </a:cubicBezTo>
                <a:cubicBezTo>
                  <a:pt x="1448" y="2866"/>
                  <a:pt x="1382" y="2953"/>
                  <a:pt x="1267" y="2953"/>
                </a:cubicBezTo>
                <a:cubicBezTo>
                  <a:pt x="1144" y="2953"/>
                  <a:pt x="1057" y="2866"/>
                  <a:pt x="1057" y="2772"/>
                </a:cubicBezTo>
                <a:cubicBezTo>
                  <a:pt x="1057" y="2649"/>
                  <a:pt x="1144" y="2591"/>
                  <a:pt x="1267" y="2591"/>
                </a:cubicBezTo>
                <a:close/>
                <a:moveTo>
                  <a:pt x="2952" y="2591"/>
                </a:moveTo>
                <a:cubicBezTo>
                  <a:pt x="3075" y="2591"/>
                  <a:pt x="3162" y="2685"/>
                  <a:pt x="3162" y="2772"/>
                </a:cubicBezTo>
                <a:cubicBezTo>
                  <a:pt x="3162" y="2866"/>
                  <a:pt x="3075" y="2953"/>
                  <a:pt x="2952" y="2953"/>
                </a:cubicBezTo>
                <a:cubicBezTo>
                  <a:pt x="2866" y="2953"/>
                  <a:pt x="2772" y="2866"/>
                  <a:pt x="2772" y="2772"/>
                </a:cubicBezTo>
                <a:cubicBezTo>
                  <a:pt x="2772" y="2649"/>
                  <a:pt x="2866" y="2591"/>
                  <a:pt x="2952" y="2591"/>
                </a:cubicBezTo>
                <a:close/>
                <a:moveTo>
                  <a:pt x="1563" y="1419"/>
                </a:moveTo>
                <a:cubicBezTo>
                  <a:pt x="1448" y="1419"/>
                  <a:pt x="1353" y="1506"/>
                  <a:pt x="1296" y="1600"/>
                </a:cubicBezTo>
                <a:lnTo>
                  <a:pt x="905" y="2410"/>
                </a:lnTo>
                <a:cubicBezTo>
                  <a:pt x="876" y="2468"/>
                  <a:pt x="876" y="2533"/>
                  <a:pt x="876" y="2620"/>
                </a:cubicBezTo>
                <a:lnTo>
                  <a:pt x="876" y="3315"/>
                </a:lnTo>
                <a:lnTo>
                  <a:pt x="876" y="3409"/>
                </a:lnTo>
                <a:cubicBezTo>
                  <a:pt x="876" y="3438"/>
                  <a:pt x="905" y="3467"/>
                  <a:pt x="934" y="3467"/>
                </a:cubicBezTo>
                <a:lnTo>
                  <a:pt x="1238" y="3467"/>
                </a:lnTo>
                <a:cubicBezTo>
                  <a:pt x="1267" y="3467"/>
                  <a:pt x="1296" y="3438"/>
                  <a:pt x="1296" y="3409"/>
                </a:cubicBezTo>
                <a:lnTo>
                  <a:pt x="1296" y="3315"/>
                </a:lnTo>
                <a:lnTo>
                  <a:pt x="1296" y="3192"/>
                </a:lnTo>
                <a:lnTo>
                  <a:pt x="2952" y="3192"/>
                </a:lnTo>
                <a:lnTo>
                  <a:pt x="2952" y="3315"/>
                </a:lnTo>
                <a:lnTo>
                  <a:pt x="2952" y="3409"/>
                </a:lnTo>
                <a:cubicBezTo>
                  <a:pt x="2952" y="3438"/>
                  <a:pt x="2981" y="3467"/>
                  <a:pt x="3010" y="3467"/>
                </a:cubicBezTo>
                <a:lnTo>
                  <a:pt x="3314" y="3467"/>
                </a:lnTo>
                <a:cubicBezTo>
                  <a:pt x="3343" y="3467"/>
                  <a:pt x="3372" y="3438"/>
                  <a:pt x="3372" y="3409"/>
                </a:cubicBezTo>
                <a:lnTo>
                  <a:pt x="3372" y="3315"/>
                </a:lnTo>
                <a:lnTo>
                  <a:pt x="3372" y="2591"/>
                </a:lnTo>
                <a:cubicBezTo>
                  <a:pt x="3372" y="2533"/>
                  <a:pt x="3372" y="2468"/>
                  <a:pt x="3314" y="2410"/>
                </a:cubicBezTo>
                <a:lnTo>
                  <a:pt x="2952" y="1600"/>
                </a:lnTo>
                <a:cubicBezTo>
                  <a:pt x="2895" y="1506"/>
                  <a:pt x="2772" y="1419"/>
                  <a:pt x="2685" y="14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6" name="Google Shape;3686;p49"/>
          <p:cNvSpPr/>
          <p:nvPr/>
        </p:nvSpPr>
        <p:spPr>
          <a:xfrm>
            <a:off x="4111500" y="1816350"/>
            <a:ext cx="279900" cy="242626"/>
          </a:xfrm>
          <a:custGeom>
            <a:rect b="b" l="l" r="r" t="t"/>
            <a:pathLst>
              <a:path extrusionOk="0" h="2924" w="3373">
                <a:moveTo>
                  <a:pt x="1563" y="240"/>
                </a:moveTo>
                <a:cubicBezTo>
                  <a:pt x="1686" y="240"/>
                  <a:pt x="1809" y="334"/>
                  <a:pt x="1809" y="450"/>
                </a:cubicBezTo>
                <a:cubicBezTo>
                  <a:pt x="1809" y="572"/>
                  <a:pt x="1686" y="695"/>
                  <a:pt x="1563" y="695"/>
                </a:cubicBezTo>
                <a:cubicBezTo>
                  <a:pt x="1448" y="695"/>
                  <a:pt x="1354" y="572"/>
                  <a:pt x="1354" y="450"/>
                </a:cubicBezTo>
                <a:cubicBezTo>
                  <a:pt x="1354" y="334"/>
                  <a:pt x="1448" y="240"/>
                  <a:pt x="1563" y="240"/>
                </a:cubicBezTo>
                <a:close/>
                <a:moveTo>
                  <a:pt x="1086" y="392"/>
                </a:moveTo>
                <a:lnTo>
                  <a:pt x="1086" y="2504"/>
                </a:lnTo>
                <a:lnTo>
                  <a:pt x="449" y="2200"/>
                </a:lnTo>
                <a:cubicBezTo>
                  <a:pt x="326" y="2142"/>
                  <a:pt x="297" y="2077"/>
                  <a:pt x="297" y="1962"/>
                </a:cubicBezTo>
                <a:lnTo>
                  <a:pt x="297" y="963"/>
                </a:lnTo>
                <a:cubicBezTo>
                  <a:pt x="297" y="811"/>
                  <a:pt x="326" y="782"/>
                  <a:pt x="449" y="695"/>
                </a:cubicBezTo>
                <a:lnTo>
                  <a:pt x="1086" y="392"/>
                </a:lnTo>
                <a:close/>
                <a:moveTo>
                  <a:pt x="3010" y="2077"/>
                </a:moveTo>
                <a:cubicBezTo>
                  <a:pt x="2981" y="2077"/>
                  <a:pt x="2981" y="2077"/>
                  <a:pt x="2953" y="2114"/>
                </a:cubicBezTo>
                <a:lnTo>
                  <a:pt x="2591" y="2591"/>
                </a:lnTo>
                <a:lnTo>
                  <a:pt x="3076" y="2229"/>
                </a:lnTo>
                <a:cubicBezTo>
                  <a:pt x="3104" y="2200"/>
                  <a:pt x="3104" y="2171"/>
                  <a:pt x="3104" y="2142"/>
                </a:cubicBezTo>
                <a:lnTo>
                  <a:pt x="3039" y="2077"/>
                </a:lnTo>
                <a:close/>
                <a:moveTo>
                  <a:pt x="1563" y="2200"/>
                </a:moveTo>
                <a:cubicBezTo>
                  <a:pt x="1686" y="2200"/>
                  <a:pt x="1809" y="2323"/>
                  <a:pt x="1809" y="2439"/>
                </a:cubicBezTo>
                <a:cubicBezTo>
                  <a:pt x="1809" y="2562"/>
                  <a:pt x="1686" y="2656"/>
                  <a:pt x="1563" y="2656"/>
                </a:cubicBezTo>
                <a:cubicBezTo>
                  <a:pt x="1448" y="2656"/>
                  <a:pt x="1354" y="2562"/>
                  <a:pt x="1354" y="2439"/>
                </a:cubicBezTo>
                <a:cubicBezTo>
                  <a:pt x="1325" y="2323"/>
                  <a:pt x="1448" y="2200"/>
                  <a:pt x="1563" y="2200"/>
                </a:cubicBezTo>
                <a:close/>
                <a:moveTo>
                  <a:pt x="3285" y="2258"/>
                </a:moveTo>
                <a:cubicBezTo>
                  <a:pt x="3256" y="2258"/>
                  <a:pt x="3220" y="2294"/>
                  <a:pt x="3220" y="2294"/>
                </a:cubicBezTo>
                <a:lnTo>
                  <a:pt x="2620" y="2743"/>
                </a:lnTo>
                <a:lnTo>
                  <a:pt x="2620" y="2743"/>
                </a:lnTo>
                <a:lnTo>
                  <a:pt x="3314" y="2475"/>
                </a:lnTo>
                <a:cubicBezTo>
                  <a:pt x="3372" y="2439"/>
                  <a:pt x="3372" y="2410"/>
                  <a:pt x="3372" y="2381"/>
                </a:cubicBezTo>
                <a:lnTo>
                  <a:pt x="3314" y="2294"/>
                </a:lnTo>
                <a:lnTo>
                  <a:pt x="3285" y="2258"/>
                </a:lnTo>
                <a:close/>
                <a:moveTo>
                  <a:pt x="3220" y="2743"/>
                </a:moveTo>
                <a:lnTo>
                  <a:pt x="2620" y="2837"/>
                </a:lnTo>
                <a:lnTo>
                  <a:pt x="3220" y="2895"/>
                </a:lnTo>
                <a:cubicBezTo>
                  <a:pt x="3285" y="2895"/>
                  <a:pt x="3314" y="2895"/>
                  <a:pt x="3314" y="2866"/>
                </a:cubicBezTo>
                <a:lnTo>
                  <a:pt x="3314" y="2772"/>
                </a:lnTo>
                <a:lnTo>
                  <a:pt x="3285" y="2743"/>
                </a:lnTo>
                <a:close/>
                <a:moveTo>
                  <a:pt x="1383" y="1"/>
                </a:moveTo>
                <a:cubicBezTo>
                  <a:pt x="1296" y="1"/>
                  <a:pt x="1231" y="1"/>
                  <a:pt x="1144" y="30"/>
                </a:cubicBezTo>
                <a:lnTo>
                  <a:pt x="182" y="486"/>
                </a:lnTo>
                <a:cubicBezTo>
                  <a:pt x="88" y="544"/>
                  <a:pt x="1" y="695"/>
                  <a:pt x="1" y="811"/>
                </a:cubicBezTo>
                <a:lnTo>
                  <a:pt x="1" y="2077"/>
                </a:lnTo>
                <a:cubicBezTo>
                  <a:pt x="1" y="2200"/>
                  <a:pt x="88" y="2352"/>
                  <a:pt x="182" y="2410"/>
                </a:cubicBezTo>
                <a:lnTo>
                  <a:pt x="1144" y="2866"/>
                </a:lnTo>
                <a:cubicBezTo>
                  <a:pt x="1231" y="2895"/>
                  <a:pt x="1296" y="2924"/>
                  <a:pt x="1383" y="2924"/>
                </a:cubicBezTo>
                <a:lnTo>
                  <a:pt x="2287" y="2924"/>
                </a:lnTo>
                <a:cubicBezTo>
                  <a:pt x="2352" y="2924"/>
                  <a:pt x="2381" y="2895"/>
                  <a:pt x="2381" y="2837"/>
                </a:cubicBezTo>
                <a:lnTo>
                  <a:pt x="2381" y="2475"/>
                </a:lnTo>
                <a:cubicBezTo>
                  <a:pt x="2381" y="2439"/>
                  <a:pt x="2352" y="2410"/>
                  <a:pt x="2287" y="2410"/>
                </a:cubicBezTo>
                <a:lnTo>
                  <a:pt x="2077" y="2410"/>
                </a:lnTo>
                <a:lnTo>
                  <a:pt x="2077" y="486"/>
                </a:lnTo>
                <a:lnTo>
                  <a:pt x="2287" y="486"/>
                </a:lnTo>
                <a:cubicBezTo>
                  <a:pt x="2352" y="486"/>
                  <a:pt x="2381" y="450"/>
                  <a:pt x="2381" y="421"/>
                </a:cubicBezTo>
                <a:lnTo>
                  <a:pt x="2381" y="59"/>
                </a:lnTo>
                <a:cubicBezTo>
                  <a:pt x="2381" y="1"/>
                  <a:pt x="2352" y="1"/>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7" name="Google Shape;3687;p49"/>
          <p:cNvSpPr/>
          <p:nvPr/>
        </p:nvSpPr>
        <p:spPr>
          <a:xfrm>
            <a:off x="4024753" y="2293522"/>
            <a:ext cx="344199" cy="225926"/>
          </a:xfrm>
          <a:custGeom>
            <a:rect b="b" l="l" r="r" t="t"/>
            <a:pathLst>
              <a:path extrusionOk="0" h="2237" w="3408">
                <a:moveTo>
                  <a:pt x="1085" y="514"/>
                </a:moveTo>
                <a:cubicBezTo>
                  <a:pt x="1208" y="514"/>
                  <a:pt x="1295" y="609"/>
                  <a:pt x="1295" y="724"/>
                </a:cubicBezTo>
                <a:cubicBezTo>
                  <a:pt x="1295" y="847"/>
                  <a:pt x="1208" y="941"/>
                  <a:pt x="1085" y="941"/>
                </a:cubicBezTo>
                <a:cubicBezTo>
                  <a:pt x="962" y="941"/>
                  <a:pt x="875" y="847"/>
                  <a:pt x="875" y="724"/>
                </a:cubicBezTo>
                <a:cubicBezTo>
                  <a:pt x="875" y="609"/>
                  <a:pt x="962" y="514"/>
                  <a:pt x="1085" y="514"/>
                </a:cubicBezTo>
                <a:close/>
                <a:moveTo>
                  <a:pt x="2952" y="514"/>
                </a:moveTo>
                <a:cubicBezTo>
                  <a:pt x="3075" y="514"/>
                  <a:pt x="3169" y="609"/>
                  <a:pt x="3169" y="724"/>
                </a:cubicBezTo>
                <a:cubicBezTo>
                  <a:pt x="3169" y="847"/>
                  <a:pt x="3075" y="941"/>
                  <a:pt x="2952" y="941"/>
                </a:cubicBezTo>
                <a:cubicBezTo>
                  <a:pt x="2836" y="941"/>
                  <a:pt x="2742" y="847"/>
                  <a:pt x="2742" y="724"/>
                </a:cubicBezTo>
                <a:cubicBezTo>
                  <a:pt x="2742" y="609"/>
                  <a:pt x="2836" y="514"/>
                  <a:pt x="2952" y="514"/>
                </a:cubicBezTo>
                <a:close/>
                <a:moveTo>
                  <a:pt x="3017" y="1180"/>
                </a:moveTo>
                <a:lnTo>
                  <a:pt x="2713" y="1781"/>
                </a:lnTo>
                <a:cubicBezTo>
                  <a:pt x="2655" y="1904"/>
                  <a:pt x="2626" y="1933"/>
                  <a:pt x="2503" y="1933"/>
                </a:cubicBezTo>
                <a:lnTo>
                  <a:pt x="1541" y="1933"/>
                </a:lnTo>
                <a:cubicBezTo>
                  <a:pt x="1418" y="1933"/>
                  <a:pt x="1389" y="1904"/>
                  <a:pt x="1324" y="1781"/>
                </a:cubicBezTo>
                <a:lnTo>
                  <a:pt x="1027" y="1180"/>
                </a:lnTo>
                <a:close/>
                <a:moveTo>
                  <a:pt x="456" y="1390"/>
                </a:moveTo>
                <a:lnTo>
                  <a:pt x="391" y="1419"/>
                </a:lnTo>
                <a:cubicBezTo>
                  <a:pt x="362" y="1448"/>
                  <a:pt x="362" y="1484"/>
                  <a:pt x="391" y="1513"/>
                </a:cubicBezTo>
                <a:lnTo>
                  <a:pt x="724" y="1961"/>
                </a:lnTo>
                <a:lnTo>
                  <a:pt x="514" y="1419"/>
                </a:lnTo>
                <a:cubicBezTo>
                  <a:pt x="514" y="1390"/>
                  <a:pt x="485" y="1390"/>
                  <a:pt x="456" y="1390"/>
                </a:cubicBezTo>
                <a:close/>
                <a:moveTo>
                  <a:pt x="181" y="1484"/>
                </a:moveTo>
                <a:cubicBezTo>
                  <a:pt x="152" y="1484"/>
                  <a:pt x="152" y="1484"/>
                  <a:pt x="152" y="1513"/>
                </a:cubicBezTo>
                <a:lnTo>
                  <a:pt x="58" y="1571"/>
                </a:lnTo>
                <a:cubicBezTo>
                  <a:pt x="29" y="1600"/>
                  <a:pt x="58" y="1629"/>
                  <a:pt x="94" y="1665"/>
                </a:cubicBezTo>
                <a:lnTo>
                  <a:pt x="666" y="2084"/>
                </a:lnTo>
                <a:lnTo>
                  <a:pt x="239" y="1542"/>
                </a:lnTo>
                <a:cubicBezTo>
                  <a:pt x="210" y="1513"/>
                  <a:pt x="181" y="1484"/>
                  <a:pt x="181" y="1484"/>
                </a:cubicBezTo>
                <a:close/>
                <a:moveTo>
                  <a:pt x="58" y="1933"/>
                </a:moveTo>
                <a:cubicBezTo>
                  <a:pt x="58" y="1933"/>
                  <a:pt x="29" y="1933"/>
                  <a:pt x="29" y="1961"/>
                </a:cubicBezTo>
                <a:lnTo>
                  <a:pt x="29" y="2027"/>
                </a:lnTo>
                <a:cubicBezTo>
                  <a:pt x="0" y="2056"/>
                  <a:pt x="29" y="2084"/>
                  <a:pt x="58" y="2084"/>
                </a:cubicBezTo>
                <a:lnTo>
                  <a:pt x="637" y="2171"/>
                </a:lnTo>
                <a:lnTo>
                  <a:pt x="123" y="1933"/>
                </a:lnTo>
                <a:close/>
                <a:moveTo>
                  <a:pt x="724" y="1"/>
                </a:moveTo>
                <a:cubicBezTo>
                  <a:pt x="695" y="1"/>
                  <a:pt x="666" y="37"/>
                  <a:pt x="666" y="66"/>
                </a:cubicBezTo>
                <a:lnTo>
                  <a:pt x="666" y="905"/>
                </a:lnTo>
                <a:cubicBezTo>
                  <a:pt x="666" y="999"/>
                  <a:pt x="666" y="1057"/>
                  <a:pt x="695" y="1151"/>
                </a:cubicBezTo>
                <a:lnTo>
                  <a:pt x="1114" y="2027"/>
                </a:lnTo>
                <a:cubicBezTo>
                  <a:pt x="1179" y="2142"/>
                  <a:pt x="1295" y="2236"/>
                  <a:pt x="1418" y="2236"/>
                </a:cubicBezTo>
                <a:lnTo>
                  <a:pt x="2626" y="2236"/>
                </a:lnTo>
                <a:cubicBezTo>
                  <a:pt x="2742" y="2236"/>
                  <a:pt x="2894" y="2142"/>
                  <a:pt x="2923" y="2027"/>
                </a:cubicBezTo>
                <a:lnTo>
                  <a:pt x="3350" y="1151"/>
                </a:lnTo>
                <a:cubicBezTo>
                  <a:pt x="3408" y="1057"/>
                  <a:pt x="3408" y="999"/>
                  <a:pt x="3408" y="905"/>
                </a:cubicBezTo>
                <a:lnTo>
                  <a:pt x="3408" y="66"/>
                </a:lnTo>
                <a:cubicBezTo>
                  <a:pt x="3408" y="37"/>
                  <a:pt x="3379" y="1"/>
                  <a:pt x="3314" y="1"/>
                </a:cubicBezTo>
                <a:lnTo>
                  <a:pt x="3017" y="1"/>
                </a:lnTo>
                <a:cubicBezTo>
                  <a:pt x="2952" y="1"/>
                  <a:pt x="2923" y="37"/>
                  <a:pt x="2923" y="66"/>
                </a:cubicBezTo>
                <a:lnTo>
                  <a:pt x="2923" y="276"/>
                </a:lnTo>
                <a:lnTo>
                  <a:pt x="1114" y="276"/>
                </a:lnTo>
                <a:lnTo>
                  <a:pt x="1114" y="66"/>
                </a:lnTo>
                <a:cubicBezTo>
                  <a:pt x="1114" y="37"/>
                  <a:pt x="1085"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8" name="Google Shape;3688;p49"/>
          <p:cNvSpPr/>
          <p:nvPr/>
        </p:nvSpPr>
        <p:spPr>
          <a:xfrm>
            <a:off x="4815653" y="2289351"/>
            <a:ext cx="344197" cy="234268"/>
          </a:xfrm>
          <a:custGeom>
            <a:rect b="b" l="l" r="r" t="t"/>
            <a:pathLst>
              <a:path extrusionOk="0" h="2295" w="3372">
                <a:moveTo>
                  <a:pt x="1838" y="1"/>
                </a:moveTo>
                <a:lnTo>
                  <a:pt x="1809" y="37"/>
                </a:lnTo>
                <a:cubicBezTo>
                  <a:pt x="1773" y="37"/>
                  <a:pt x="1773" y="66"/>
                  <a:pt x="1809" y="66"/>
                </a:cubicBezTo>
                <a:lnTo>
                  <a:pt x="2048" y="399"/>
                </a:lnTo>
                <a:lnTo>
                  <a:pt x="2048" y="399"/>
                </a:lnTo>
                <a:lnTo>
                  <a:pt x="1896" y="37"/>
                </a:lnTo>
                <a:cubicBezTo>
                  <a:pt x="1896" y="1"/>
                  <a:pt x="1867" y="1"/>
                  <a:pt x="1867" y="1"/>
                </a:cubicBezTo>
                <a:close/>
                <a:moveTo>
                  <a:pt x="1657" y="66"/>
                </a:moveTo>
                <a:lnTo>
                  <a:pt x="1628" y="95"/>
                </a:lnTo>
                <a:lnTo>
                  <a:pt x="1563" y="124"/>
                </a:lnTo>
                <a:cubicBezTo>
                  <a:pt x="1563" y="153"/>
                  <a:pt x="1563" y="153"/>
                  <a:pt x="1592" y="182"/>
                </a:cubicBezTo>
                <a:lnTo>
                  <a:pt x="1990" y="486"/>
                </a:lnTo>
                <a:lnTo>
                  <a:pt x="1686" y="95"/>
                </a:lnTo>
                <a:lnTo>
                  <a:pt x="1657" y="66"/>
                </a:lnTo>
                <a:close/>
                <a:moveTo>
                  <a:pt x="1563" y="363"/>
                </a:moveTo>
                <a:lnTo>
                  <a:pt x="1534" y="399"/>
                </a:lnTo>
                <a:lnTo>
                  <a:pt x="1534" y="457"/>
                </a:lnTo>
                <a:cubicBezTo>
                  <a:pt x="1534" y="457"/>
                  <a:pt x="1534" y="486"/>
                  <a:pt x="1563" y="486"/>
                </a:cubicBezTo>
                <a:lnTo>
                  <a:pt x="1990" y="543"/>
                </a:lnTo>
                <a:lnTo>
                  <a:pt x="1592" y="399"/>
                </a:lnTo>
                <a:lnTo>
                  <a:pt x="1563" y="363"/>
                </a:lnTo>
                <a:close/>
                <a:moveTo>
                  <a:pt x="1049" y="818"/>
                </a:moveTo>
                <a:lnTo>
                  <a:pt x="1049" y="1238"/>
                </a:lnTo>
                <a:lnTo>
                  <a:pt x="326" y="1238"/>
                </a:lnTo>
                <a:lnTo>
                  <a:pt x="478" y="941"/>
                </a:lnTo>
                <a:cubicBezTo>
                  <a:pt x="507" y="847"/>
                  <a:pt x="543" y="818"/>
                  <a:pt x="601" y="818"/>
                </a:cubicBezTo>
                <a:close/>
                <a:moveTo>
                  <a:pt x="1628" y="818"/>
                </a:moveTo>
                <a:cubicBezTo>
                  <a:pt x="1686" y="818"/>
                  <a:pt x="1744" y="876"/>
                  <a:pt x="1773" y="941"/>
                </a:cubicBezTo>
                <a:lnTo>
                  <a:pt x="1990" y="1238"/>
                </a:lnTo>
                <a:lnTo>
                  <a:pt x="1230" y="1238"/>
                </a:lnTo>
                <a:lnTo>
                  <a:pt x="1230" y="818"/>
                </a:lnTo>
                <a:close/>
                <a:moveTo>
                  <a:pt x="572" y="1846"/>
                </a:moveTo>
                <a:cubicBezTo>
                  <a:pt x="659" y="1846"/>
                  <a:pt x="724" y="1904"/>
                  <a:pt x="724" y="1990"/>
                </a:cubicBezTo>
                <a:cubicBezTo>
                  <a:pt x="724" y="2084"/>
                  <a:pt x="659" y="2142"/>
                  <a:pt x="572" y="2142"/>
                </a:cubicBezTo>
                <a:cubicBezTo>
                  <a:pt x="478" y="2142"/>
                  <a:pt x="420" y="2084"/>
                  <a:pt x="420" y="1990"/>
                </a:cubicBezTo>
                <a:cubicBezTo>
                  <a:pt x="420" y="1904"/>
                  <a:pt x="478" y="1846"/>
                  <a:pt x="572" y="1846"/>
                </a:cubicBezTo>
                <a:close/>
                <a:moveTo>
                  <a:pt x="2200" y="1846"/>
                </a:moveTo>
                <a:cubicBezTo>
                  <a:pt x="2287" y="1846"/>
                  <a:pt x="2381" y="1904"/>
                  <a:pt x="2381" y="1990"/>
                </a:cubicBezTo>
                <a:cubicBezTo>
                  <a:pt x="2381" y="2084"/>
                  <a:pt x="2287" y="2142"/>
                  <a:pt x="2200" y="2142"/>
                </a:cubicBezTo>
                <a:cubicBezTo>
                  <a:pt x="2135" y="2142"/>
                  <a:pt x="2048" y="2084"/>
                  <a:pt x="2048" y="1990"/>
                </a:cubicBezTo>
                <a:cubicBezTo>
                  <a:pt x="2048" y="1904"/>
                  <a:pt x="2135" y="1846"/>
                  <a:pt x="2200" y="1846"/>
                </a:cubicBezTo>
                <a:close/>
                <a:moveTo>
                  <a:pt x="543" y="637"/>
                </a:moveTo>
                <a:cubicBezTo>
                  <a:pt x="449" y="637"/>
                  <a:pt x="362" y="695"/>
                  <a:pt x="326" y="789"/>
                </a:cubicBezTo>
                <a:lnTo>
                  <a:pt x="29" y="1390"/>
                </a:lnTo>
                <a:cubicBezTo>
                  <a:pt x="0" y="1448"/>
                  <a:pt x="0" y="1484"/>
                  <a:pt x="0" y="1542"/>
                </a:cubicBezTo>
                <a:lnTo>
                  <a:pt x="0" y="1904"/>
                </a:lnTo>
                <a:cubicBezTo>
                  <a:pt x="0" y="1961"/>
                  <a:pt x="0" y="2027"/>
                  <a:pt x="116" y="2027"/>
                </a:cubicBezTo>
                <a:lnTo>
                  <a:pt x="268" y="2027"/>
                </a:lnTo>
                <a:cubicBezTo>
                  <a:pt x="268" y="2171"/>
                  <a:pt x="420" y="2294"/>
                  <a:pt x="572" y="2294"/>
                </a:cubicBezTo>
                <a:cubicBezTo>
                  <a:pt x="724" y="2294"/>
                  <a:pt x="840" y="2171"/>
                  <a:pt x="840" y="2027"/>
                </a:cubicBezTo>
                <a:lnTo>
                  <a:pt x="1925" y="2027"/>
                </a:lnTo>
                <a:cubicBezTo>
                  <a:pt x="1925" y="2171"/>
                  <a:pt x="2048" y="2294"/>
                  <a:pt x="2200" y="2294"/>
                </a:cubicBezTo>
                <a:cubicBezTo>
                  <a:pt x="2381" y="2294"/>
                  <a:pt x="2496" y="2171"/>
                  <a:pt x="2496" y="2027"/>
                </a:cubicBezTo>
                <a:lnTo>
                  <a:pt x="2800" y="2027"/>
                </a:lnTo>
                <a:cubicBezTo>
                  <a:pt x="2894" y="2027"/>
                  <a:pt x="2952" y="1990"/>
                  <a:pt x="2952" y="1904"/>
                </a:cubicBezTo>
                <a:lnTo>
                  <a:pt x="2952" y="1542"/>
                </a:lnTo>
                <a:cubicBezTo>
                  <a:pt x="2952" y="1448"/>
                  <a:pt x="2923" y="1361"/>
                  <a:pt x="2771" y="1361"/>
                </a:cubicBezTo>
                <a:lnTo>
                  <a:pt x="2200" y="1209"/>
                </a:lnTo>
                <a:lnTo>
                  <a:pt x="1925" y="789"/>
                </a:lnTo>
                <a:cubicBezTo>
                  <a:pt x="1867" y="695"/>
                  <a:pt x="1809" y="637"/>
                  <a:pt x="1715" y="637"/>
                </a:cubicBezTo>
                <a:close/>
                <a:moveTo>
                  <a:pt x="2287" y="514"/>
                </a:moveTo>
                <a:cubicBezTo>
                  <a:pt x="2229" y="514"/>
                  <a:pt x="2200" y="580"/>
                  <a:pt x="2200" y="609"/>
                </a:cubicBezTo>
                <a:lnTo>
                  <a:pt x="2200" y="724"/>
                </a:lnTo>
                <a:cubicBezTo>
                  <a:pt x="2200" y="760"/>
                  <a:pt x="2229" y="789"/>
                  <a:pt x="2287" y="789"/>
                </a:cubicBezTo>
                <a:lnTo>
                  <a:pt x="3104" y="789"/>
                </a:lnTo>
                <a:lnTo>
                  <a:pt x="3104" y="2236"/>
                </a:lnTo>
                <a:cubicBezTo>
                  <a:pt x="3104" y="2265"/>
                  <a:pt x="3162" y="2294"/>
                  <a:pt x="3191" y="2294"/>
                </a:cubicBezTo>
                <a:lnTo>
                  <a:pt x="3285" y="2294"/>
                </a:lnTo>
                <a:cubicBezTo>
                  <a:pt x="3343" y="2294"/>
                  <a:pt x="3372" y="2265"/>
                  <a:pt x="3372" y="2236"/>
                </a:cubicBezTo>
                <a:lnTo>
                  <a:pt x="3372" y="609"/>
                </a:lnTo>
                <a:cubicBezTo>
                  <a:pt x="3372" y="580"/>
                  <a:pt x="3343" y="543"/>
                  <a:pt x="3285" y="543"/>
                </a:cubicBezTo>
                <a:lnTo>
                  <a:pt x="2287" y="514"/>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9" name="Google Shape;3689;p49"/>
          <p:cNvSpPr/>
          <p:nvPr/>
        </p:nvSpPr>
        <p:spPr>
          <a:xfrm>
            <a:off x="2672799" y="1806841"/>
            <a:ext cx="293046" cy="261653"/>
          </a:xfrm>
          <a:custGeom>
            <a:rect b="b" l="l" r="r" t="t"/>
            <a:pathLst>
              <a:path extrusionOk="0" h="3018" w="3380">
                <a:moveTo>
                  <a:pt x="2381" y="1"/>
                </a:moveTo>
                <a:cubicBezTo>
                  <a:pt x="2323" y="1"/>
                  <a:pt x="2236" y="30"/>
                  <a:pt x="2236" y="124"/>
                </a:cubicBezTo>
                <a:lnTo>
                  <a:pt x="2055" y="724"/>
                </a:lnTo>
                <a:cubicBezTo>
                  <a:pt x="2019" y="782"/>
                  <a:pt x="2055" y="782"/>
                  <a:pt x="2084" y="782"/>
                </a:cubicBezTo>
                <a:lnTo>
                  <a:pt x="2171" y="782"/>
                </a:lnTo>
                <a:lnTo>
                  <a:pt x="1990" y="1390"/>
                </a:lnTo>
                <a:lnTo>
                  <a:pt x="1990" y="1390"/>
                </a:lnTo>
                <a:lnTo>
                  <a:pt x="2562" y="630"/>
                </a:lnTo>
                <a:cubicBezTo>
                  <a:pt x="2598" y="572"/>
                  <a:pt x="2562" y="544"/>
                  <a:pt x="2533" y="544"/>
                </a:cubicBezTo>
                <a:lnTo>
                  <a:pt x="2352" y="544"/>
                </a:lnTo>
                <a:lnTo>
                  <a:pt x="2598" y="124"/>
                </a:lnTo>
                <a:cubicBezTo>
                  <a:pt x="2685" y="30"/>
                  <a:pt x="2656" y="1"/>
                  <a:pt x="2598" y="1"/>
                </a:cubicBezTo>
                <a:close/>
                <a:moveTo>
                  <a:pt x="543" y="1839"/>
                </a:moveTo>
                <a:cubicBezTo>
                  <a:pt x="666" y="1839"/>
                  <a:pt x="789" y="1962"/>
                  <a:pt x="789" y="2077"/>
                </a:cubicBezTo>
                <a:cubicBezTo>
                  <a:pt x="789" y="2229"/>
                  <a:pt x="666" y="2352"/>
                  <a:pt x="543" y="2352"/>
                </a:cubicBezTo>
                <a:cubicBezTo>
                  <a:pt x="391" y="2352"/>
                  <a:pt x="276" y="2229"/>
                  <a:pt x="276" y="2077"/>
                </a:cubicBezTo>
                <a:cubicBezTo>
                  <a:pt x="276" y="1962"/>
                  <a:pt x="391" y="1839"/>
                  <a:pt x="543" y="1839"/>
                </a:cubicBezTo>
                <a:close/>
                <a:moveTo>
                  <a:pt x="2837" y="1839"/>
                </a:moveTo>
                <a:cubicBezTo>
                  <a:pt x="2960" y="1839"/>
                  <a:pt x="3076" y="1962"/>
                  <a:pt x="3076" y="2077"/>
                </a:cubicBezTo>
                <a:cubicBezTo>
                  <a:pt x="3076" y="2229"/>
                  <a:pt x="2960" y="2352"/>
                  <a:pt x="2837" y="2352"/>
                </a:cubicBezTo>
                <a:cubicBezTo>
                  <a:pt x="2685" y="2352"/>
                  <a:pt x="2562" y="2229"/>
                  <a:pt x="2562" y="2077"/>
                </a:cubicBezTo>
                <a:cubicBezTo>
                  <a:pt x="2562" y="1962"/>
                  <a:pt x="2685" y="1839"/>
                  <a:pt x="2837" y="1839"/>
                </a:cubicBezTo>
                <a:close/>
                <a:moveTo>
                  <a:pt x="934" y="269"/>
                </a:moveTo>
                <a:cubicBezTo>
                  <a:pt x="789" y="269"/>
                  <a:pt x="637" y="363"/>
                  <a:pt x="572" y="486"/>
                </a:cubicBezTo>
                <a:lnTo>
                  <a:pt x="66" y="1571"/>
                </a:lnTo>
                <a:cubicBezTo>
                  <a:pt x="1" y="1687"/>
                  <a:pt x="1" y="1781"/>
                  <a:pt x="1" y="1868"/>
                </a:cubicBezTo>
                <a:lnTo>
                  <a:pt x="1" y="2801"/>
                </a:lnTo>
                <a:lnTo>
                  <a:pt x="1" y="2924"/>
                </a:lnTo>
                <a:cubicBezTo>
                  <a:pt x="1" y="2982"/>
                  <a:pt x="30" y="3018"/>
                  <a:pt x="66" y="3018"/>
                </a:cubicBezTo>
                <a:lnTo>
                  <a:pt x="485" y="3018"/>
                </a:lnTo>
                <a:cubicBezTo>
                  <a:pt x="543" y="3018"/>
                  <a:pt x="572" y="2982"/>
                  <a:pt x="572" y="2924"/>
                </a:cubicBezTo>
                <a:lnTo>
                  <a:pt x="572" y="2801"/>
                </a:lnTo>
                <a:lnTo>
                  <a:pt x="572" y="2685"/>
                </a:lnTo>
                <a:lnTo>
                  <a:pt x="2808" y="2685"/>
                </a:lnTo>
                <a:lnTo>
                  <a:pt x="2808" y="2801"/>
                </a:lnTo>
                <a:lnTo>
                  <a:pt x="2808" y="2924"/>
                </a:lnTo>
                <a:cubicBezTo>
                  <a:pt x="2808" y="2982"/>
                  <a:pt x="2837" y="3018"/>
                  <a:pt x="2866" y="3018"/>
                </a:cubicBezTo>
                <a:lnTo>
                  <a:pt x="3285" y="3018"/>
                </a:lnTo>
                <a:cubicBezTo>
                  <a:pt x="3350" y="3018"/>
                  <a:pt x="3379" y="2982"/>
                  <a:pt x="3379" y="2924"/>
                </a:cubicBezTo>
                <a:lnTo>
                  <a:pt x="3379" y="2801"/>
                </a:lnTo>
                <a:lnTo>
                  <a:pt x="3379" y="1868"/>
                </a:lnTo>
                <a:cubicBezTo>
                  <a:pt x="3379" y="1781"/>
                  <a:pt x="3350" y="1687"/>
                  <a:pt x="3322" y="1571"/>
                </a:cubicBezTo>
                <a:lnTo>
                  <a:pt x="2779" y="486"/>
                </a:lnTo>
                <a:cubicBezTo>
                  <a:pt x="2743" y="421"/>
                  <a:pt x="2685" y="363"/>
                  <a:pt x="2627" y="334"/>
                </a:cubicBezTo>
                <a:lnTo>
                  <a:pt x="2562" y="421"/>
                </a:lnTo>
                <a:cubicBezTo>
                  <a:pt x="2627" y="450"/>
                  <a:pt x="2685" y="486"/>
                  <a:pt x="2685" y="515"/>
                </a:cubicBezTo>
                <a:cubicBezTo>
                  <a:pt x="2714" y="601"/>
                  <a:pt x="2685" y="667"/>
                  <a:pt x="2656" y="695"/>
                </a:cubicBezTo>
                <a:lnTo>
                  <a:pt x="2562" y="847"/>
                </a:lnTo>
                <a:lnTo>
                  <a:pt x="2895" y="1535"/>
                </a:lnTo>
                <a:lnTo>
                  <a:pt x="457" y="1535"/>
                </a:lnTo>
                <a:lnTo>
                  <a:pt x="818" y="782"/>
                </a:lnTo>
                <a:cubicBezTo>
                  <a:pt x="876" y="667"/>
                  <a:pt x="934" y="601"/>
                  <a:pt x="1086" y="601"/>
                </a:cubicBezTo>
                <a:lnTo>
                  <a:pt x="1932" y="601"/>
                </a:lnTo>
                <a:lnTo>
                  <a:pt x="2055" y="26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0" name="Google Shape;3690;p49"/>
          <p:cNvSpPr/>
          <p:nvPr/>
        </p:nvSpPr>
        <p:spPr>
          <a:xfrm>
            <a:off x="3335050" y="2300985"/>
            <a:ext cx="344198" cy="211001"/>
          </a:xfrm>
          <a:custGeom>
            <a:rect b="b" l="l" r="r" t="t"/>
            <a:pathLst>
              <a:path extrusionOk="0" h="2090" w="3409">
                <a:moveTo>
                  <a:pt x="2446" y="281"/>
                </a:moveTo>
                <a:cubicBezTo>
                  <a:pt x="2533" y="281"/>
                  <a:pt x="2562" y="310"/>
                  <a:pt x="2627" y="404"/>
                </a:cubicBezTo>
                <a:lnTo>
                  <a:pt x="2953" y="946"/>
                </a:lnTo>
                <a:lnTo>
                  <a:pt x="1057" y="1091"/>
                </a:lnTo>
                <a:lnTo>
                  <a:pt x="1296" y="491"/>
                </a:lnTo>
                <a:cubicBezTo>
                  <a:pt x="1361" y="368"/>
                  <a:pt x="1390" y="339"/>
                  <a:pt x="1506" y="339"/>
                </a:cubicBezTo>
                <a:lnTo>
                  <a:pt x="2410" y="281"/>
                </a:lnTo>
                <a:close/>
                <a:moveTo>
                  <a:pt x="2941" y="1179"/>
                </a:moveTo>
                <a:cubicBezTo>
                  <a:pt x="3039" y="1179"/>
                  <a:pt x="3108" y="1259"/>
                  <a:pt x="3133" y="1366"/>
                </a:cubicBezTo>
                <a:cubicBezTo>
                  <a:pt x="3133" y="1489"/>
                  <a:pt x="3047" y="1576"/>
                  <a:pt x="2924" y="1576"/>
                </a:cubicBezTo>
                <a:cubicBezTo>
                  <a:pt x="2912" y="1580"/>
                  <a:pt x="2901" y="1581"/>
                  <a:pt x="2889" y="1581"/>
                </a:cubicBezTo>
                <a:cubicBezTo>
                  <a:pt x="2813" y="1581"/>
                  <a:pt x="2739" y="1502"/>
                  <a:pt x="2714" y="1395"/>
                </a:cubicBezTo>
                <a:cubicBezTo>
                  <a:pt x="2714" y="1272"/>
                  <a:pt x="2808" y="1185"/>
                  <a:pt x="2895" y="1185"/>
                </a:cubicBezTo>
                <a:cubicBezTo>
                  <a:pt x="2911" y="1181"/>
                  <a:pt x="2926" y="1179"/>
                  <a:pt x="2941" y="1179"/>
                </a:cubicBezTo>
                <a:close/>
                <a:moveTo>
                  <a:pt x="1144" y="1308"/>
                </a:moveTo>
                <a:cubicBezTo>
                  <a:pt x="1238" y="1308"/>
                  <a:pt x="1361" y="1395"/>
                  <a:pt x="1361" y="1518"/>
                </a:cubicBezTo>
                <a:cubicBezTo>
                  <a:pt x="1361" y="1605"/>
                  <a:pt x="1296" y="1728"/>
                  <a:pt x="1180" y="1728"/>
                </a:cubicBezTo>
                <a:cubicBezTo>
                  <a:pt x="1057" y="1728"/>
                  <a:pt x="963" y="1634"/>
                  <a:pt x="963" y="1547"/>
                </a:cubicBezTo>
                <a:cubicBezTo>
                  <a:pt x="934" y="1424"/>
                  <a:pt x="1028" y="1337"/>
                  <a:pt x="1144" y="1308"/>
                </a:cubicBezTo>
                <a:close/>
                <a:moveTo>
                  <a:pt x="391" y="1366"/>
                </a:moveTo>
                <a:lnTo>
                  <a:pt x="333" y="1395"/>
                </a:lnTo>
                <a:lnTo>
                  <a:pt x="333" y="1453"/>
                </a:lnTo>
                <a:lnTo>
                  <a:pt x="666" y="1851"/>
                </a:lnTo>
                <a:lnTo>
                  <a:pt x="456" y="1395"/>
                </a:lnTo>
                <a:cubicBezTo>
                  <a:pt x="456" y="1366"/>
                  <a:pt x="420" y="1366"/>
                  <a:pt x="420" y="1366"/>
                </a:cubicBezTo>
                <a:close/>
                <a:moveTo>
                  <a:pt x="124" y="1453"/>
                </a:moveTo>
                <a:lnTo>
                  <a:pt x="59" y="1518"/>
                </a:lnTo>
                <a:cubicBezTo>
                  <a:pt x="30" y="1547"/>
                  <a:pt x="59" y="1576"/>
                  <a:pt x="95" y="1605"/>
                </a:cubicBezTo>
                <a:lnTo>
                  <a:pt x="601" y="1995"/>
                </a:lnTo>
                <a:lnTo>
                  <a:pt x="601" y="1995"/>
                </a:lnTo>
                <a:lnTo>
                  <a:pt x="210" y="1489"/>
                </a:lnTo>
                <a:cubicBezTo>
                  <a:pt x="182" y="1453"/>
                  <a:pt x="182" y="1453"/>
                  <a:pt x="153" y="1453"/>
                </a:cubicBezTo>
                <a:close/>
                <a:moveTo>
                  <a:pt x="30" y="1851"/>
                </a:moveTo>
                <a:lnTo>
                  <a:pt x="30" y="1938"/>
                </a:lnTo>
                <a:cubicBezTo>
                  <a:pt x="1" y="1938"/>
                  <a:pt x="30" y="1966"/>
                  <a:pt x="59" y="1966"/>
                </a:cubicBezTo>
                <a:lnTo>
                  <a:pt x="572" y="2032"/>
                </a:lnTo>
                <a:lnTo>
                  <a:pt x="95" y="1851"/>
                </a:lnTo>
                <a:close/>
                <a:moveTo>
                  <a:pt x="2550" y="0"/>
                </a:moveTo>
                <a:cubicBezTo>
                  <a:pt x="2535" y="0"/>
                  <a:pt x="2519" y="2"/>
                  <a:pt x="2504" y="6"/>
                </a:cubicBezTo>
                <a:lnTo>
                  <a:pt x="1361" y="71"/>
                </a:lnTo>
                <a:cubicBezTo>
                  <a:pt x="1238" y="100"/>
                  <a:pt x="1115" y="187"/>
                  <a:pt x="1086" y="281"/>
                </a:cubicBezTo>
                <a:lnTo>
                  <a:pt x="753" y="1156"/>
                </a:lnTo>
                <a:cubicBezTo>
                  <a:pt x="724" y="1243"/>
                  <a:pt x="724" y="1308"/>
                  <a:pt x="724" y="1366"/>
                </a:cubicBezTo>
                <a:lnTo>
                  <a:pt x="753" y="1995"/>
                </a:lnTo>
                <a:lnTo>
                  <a:pt x="695" y="1995"/>
                </a:lnTo>
                <a:cubicBezTo>
                  <a:pt x="666" y="1995"/>
                  <a:pt x="637" y="1995"/>
                  <a:pt x="637" y="2032"/>
                </a:cubicBezTo>
                <a:cubicBezTo>
                  <a:pt x="637" y="2061"/>
                  <a:pt x="666" y="2089"/>
                  <a:pt x="695" y="2089"/>
                </a:cubicBezTo>
                <a:lnTo>
                  <a:pt x="1144" y="2089"/>
                </a:lnTo>
                <a:cubicBezTo>
                  <a:pt x="1209" y="2089"/>
                  <a:pt x="1238" y="2089"/>
                  <a:pt x="1209" y="2032"/>
                </a:cubicBezTo>
                <a:lnTo>
                  <a:pt x="1209" y="1966"/>
                </a:lnTo>
                <a:lnTo>
                  <a:pt x="2924" y="1851"/>
                </a:lnTo>
                <a:lnTo>
                  <a:pt x="2953" y="1938"/>
                </a:lnTo>
                <a:lnTo>
                  <a:pt x="2953" y="2032"/>
                </a:lnTo>
                <a:cubicBezTo>
                  <a:pt x="2953" y="2061"/>
                  <a:pt x="2989" y="2089"/>
                  <a:pt x="3018" y="2089"/>
                </a:cubicBezTo>
                <a:lnTo>
                  <a:pt x="3350" y="2061"/>
                </a:lnTo>
                <a:cubicBezTo>
                  <a:pt x="3379" y="2061"/>
                  <a:pt x="3408" y="2032"/>
                  <a:pt x="3408" y="1995"/>
                </a:cubicBezTo>
                <a:lnTo>
                  <a:pt x="3408" y="1909"/>
                </a:lnTo>
                <a:lnTo>
                  <a:pt x="3350" y="1185"/>
                </a:lnTo>
                <a:cubicBezTo>
                  <a:pt x="3350" y="1091"/>
                  <a:pt x="3314" y="1033"/>
                  <a:pt x="3256" y="975"/>
                </a:cubicBezTo>
                <a:lnTo>
                  <a:pt x="2808" y="158"/>
                </a:lnTo>
                <a:cubicBezTo>
                  <a:pt x="2751" y="82"/>
                  <a:pt x="2655" y="0"/>
                  <a:pt x="2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1" name="Google Shape;3691;p49"/>
          <p:cNvSpPr/>
          <p:nvPr/>
        </p:nvSpPr>
        <p:spPr>
          <a:xfrm>
            <a:off x="2638309" y="2304172"/>
            <a:ext cx="405423" cy="204626"/>
          </a:xfrm>
          <a:custGeom>
            <a:rect b="b" l="l" r="r" t="t"/>
            <a:pathLst>
              <a:path extrusionOk="0" h="1706" w="3380">
                <a:moveTo>
                  <a:pt x="2038" y="1"/>
                </a:moveTo>
                <a:cubicBezTo>
                  <a:pt x="2034" y="1"/>
                  <a:pt x="2028" y="5"/>
                  <a:pt x="2019" y="13"/>
                </a:cubicBezTo>
                <a:lnTo>
                  <a:pt x="1962" y="13"/>
                </a:lnTo>
                <a:lnTo>
                  <a:pt x="1933" y="49"/>
                </a:lnTo>
                <a:cubicBezTo>
                  <a:pt x="1933" y="49"/>
                  <a:pt x="1933" y="78"/>
                  <a:pt x="1962" y="78"/>
                </a:cubicBezTo>
                <a:lnTo>
                  <a:pt x="2114" y="498"/>
                </a:lnTo>
                <a:lnTo>
                  <a:pt x="2048" y="49"/>
                </a:lnTo>
                <a:cubicBezTo>
                  <a:pt x="2048" y="23"/>
                  <a:pt x="2048" y="1"/>
                  <a:pt x="2038" y="1"/>
                </a:cubicBezTo>
                <a:close/>
                <a:moveTo>
                  <a:pt x="1658" y="49"/>
                </a:moveTo>
                <a:lnTo>
                  <a:pt x="1600" y="107"/>
                </a:lnTo>
                <a:lnTo>
                  <a:pt x="1600" y="136"/>
                </a:lnTo>
                <a:cubicBezTo>
                  <a:pt x="1600" y="136"/>
                  <a:pt x="1600" y="165"/>
                  <a:pt x="1629" y="165"/>
                </a:cubicBezTo>
                <a:lnTo>
                  <a:pt x="2077" y="526"/>
                </a:lnTo>
                <a:lnTo>
                  <a:pt x="1716" y="78"/>
                </a:lnTo>
                <a:cubicBezTo>
                  <a:pt x="1716" y="49"/>
                  <a:pt x="1687" y="49"/>
                  <a:pt x="1687" y="49"/>
                </a:cubicBezTo>
                <a:close/>
                <a:moveTo>
                  <a:pt x="1535" y="288"/>
                </a:moveTo>
                <a:lnTo>
                  <a:pt x="1506" y="346"/>
                </a:lnTo>
                <a:cubicBezTo>
                  <a:pt x="1506" y="375"/>
                  <a:pt x="1506" y="375"/>
                  <a:pt x="1535" y="375"/>
                </a:cubicBezTo>
                <a:lnTo>
                  <a:pt x="1962" y="555"/>
                </a:lnTo>
                <a:lnTo>
                  <a:pt x="1600" y="288"/>
                </a:lnTo>
                <a:close/>
                <a:moveTo>
                  <a:pt x="544" y="259"/>
                </a:moveTo>
                <a:cubicBezTo>
                  <a:pt x="630" y="259"/>
                  <a:pt x="696" y="317"/>
                  <a:pt x="724" y="375"/>
                </a:cubicBezTo>
                <a:lnTo>
                  <a:pt x="905" y="649"/>
                </a:lnTo>
                <a:lnTo>
                  <a:pt x="182" y="649"/>
                </a:lnTo>
                <a:lnTo>
                  <a:pt x="182" y="259"/>
                </a:lnTo>
                <a:close/>
                <a:moveTo>
                  <a:pt x="3199" y="259"/>
                </a:moveTo>
                <a:lnTo>
                  <a:pt x="3199" y="649"/>
                </a:lnTo>
                <a:lnTo>
                  <a:pt x="2504" y="649"/>
                </a:lnTo>
                <a:lnTo>
                  <a:pt x="2620" y="346"/>
                </a:lnTo>
                <a:cubicBezTo>
                  <a:pt x="2685" y="288"/>
                  <a:pt x="2714" y="259"/>
                  <a:pt x="2772" y="259"/>
                </a:cubicBezTo>
                <a:close/>
                <a:moveTo>
                  <a:pt x="1115" y="1250"/>
                </a:moveTo>
                <a:cubicBezTo>
                  <a:pt x="1209" y="1250"/>
                  <a:pt x="1267" y="1344"/>
                  <a:pt x="1267" y="1402"/>
                </a:cubicBezTo>
                <a:cubicBezTo>
                  <a:pt x="1267" y="1496"/>
                  <a:pt x="1209" y="1583"/>
                  <a:pt x="1115" y="1583"/>
                </a:cubicBezTo>
                <a:cubicBezTo>
                  <a:pt x="1057" y="1583"/>
                  <a:pt x="963" y="1496"/>
                  <a:pt x="963" y="1402"/>
                </a:cubicBezTo>
                <a:cubicBezTo>
                  <a:pt x="963" y="1344"/>
                  <a:pt x="1057" y="1250"/>
                  <a:pt x="1115" y="1250"/>
                </a:cubicBezTo>
                <a:close/>
                <a:moveTo>
                  <a:pt x="2743" y="1250"/>
                </a:moveTo>
                <a:cubicBezTo>
                  <a:pt x="2801" y="1250"/>
                  <a:pt x="2895" y="1344"/>
                  <a:pt x="2895" y="1402"/>
                </a:cubicBezTo>
                <a:cubicBezTo>
                  <a:pt x="2895" y="1496"/>
                  <a:pt x="2801" y="1583"/>
                  <a:pt x="2743" y="1583"/>
                </a:cubicBezTo>
                <a:cubicBezTo>
                  <a:pt x="2656" y="1583"/>
                  <a:pt x="2562" y="1496"/>
                  <a:pt x="2562" y="1402"/>
                </a:cubicBezTo>
                <a:cubicBezTo>
                  <a:pt x="2562" y="1344"/>
                  <a:pt x="2656" y="1250"/>
                  <a:pt x="2743" y="1250"/>
                </a:cubicBezTo>
                <a:close/>
                <a:moveTo>
                  <a:pt x="1" y="107"/>
                </a:moveTo>
                <a:lnTo>
                  <a:pt x="1" y="1431"/>
                </a:lnTo>
                <a:lnTo>
                  <a:pt x="847" y="1431"/>
                </a:lnTo>
                <a:cubicBezTo>
                  <a:pt x="847" y="1583"/>
                  <a:pt x="992" y="1706"/>
                  <a:pt x="1144" y="1706"/>
                </a:cubicBezTo>
                <a:cubicBezTo>
                  <a:pt x="1296" y="1706"/>
                  <a:pt x="1419" y="1583"/>
                  <a:pt x="1419" y="1431"/>
                </a:cubicBezTo>
                <a:lnTo>
                  <a:pt x="1716" y="1431"/>
                </a:lnTo>
                <a:cubicBezTo>
                  <a:pt x="1810" y="1431"/>
                  <a:pt x="1868" y="1402"/>
                  <a:pt x="1868" y="1315"/>
                </a:cubicBezTo>
                <a:lnTo>
                  <a:pt x="1868" y="982"/>
                </a:lnTo>
                <a:cubicBezTo>
                  <a:pt x="1839" y="888"/>
                  <a:pt x="1810" y="801"/>
                  <a:pt x="1687" y="801"/>
                </a:cubicBezTo>
                <a:lnTo>
                  <a:pt x="1144" y="649"/>
                </a:lnTo>
                <a:lnTo>
                  <a:pt x="847" y="230"/>
                </a:lnTo>
                <a:cubicBezTo>
                  <a:pt x="811" y="136"/>
                  <a:pt x="724" y="107"/>
                  <a:pt x="667" y="107"/>
                </a:cubicBezTo>
                <a:close/>
                <a:moveTo>
                  <a:pt x="2714" y="107"/>
                </a:moveTo>
                <a:cubicBezTo>
                  <a:pt x="2620" y="107"/>
                  <a:pt x="2533" y="165"/>
                  <a:pt x="2504" y="230"/>
                </a:cubicBezTo>
                <a:lnTo>
                  <a:pt x="2200" y="830"/>
                </a:lnTo>
                <a:cubicBezTo>
                  <a:pt x="2171" y="888"/>
                  <a:pt x="2171" y="917"/>
                  <a:pt x="2171" y="982"/>
                </a:cubicBezTo>
                <a:lnTo>
                  <a:pt x="2171" y="1315"/>
                </a:lnTo>
                <a:cubicBezTo>
                  <a:pt x="2171" y="1402"/>
                  <a:pt x="2171" y="1431"/>
                  <a:pt x="2294" y="1431"/>
                </a:cubicBezTo>
                <a:lnTo>
                  <a:pt x="2439" y="1431"/>
                </a:lnTo>
                <a:cubicBezTo>
                  <a:pt x="2439" y="1583"/>
                  <a:pt x="2562" y="1706"/>
                  <a:pt x="2714" y="1706"/>
                </a:cubicBezTo>
                <a:cubicBezTo>
                  <a:pt x="2866" y="1706"/>
                  <a:pt x="3018" y="1583"/>
                  <a:pt x="3018" y="1431"/>
                </a:cubicBezTo>
                <a:lnTo>
                  <a:pt x="3380" y="1431"/>
                </a:lnTo>
                <a:lnTo>
                  <a:pt x="3380" y="10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2" name="Google Shape;3692;p49"/>
          <p:cNvSpPr/>
          <p:nvPr/>
        </p:nvSpPr>
        <p:spPr>
          <a:xfrm>
            <a:off x="7660426" y="1844893"/>
            <a:ext cx="344211" cy="185548"/>
          </a:xfrm>
          <a:custGeom>
            <a:rect b="b" l="l" r="r" t="t"/>
            <a:pathLst>
              <a:path extrusionOk="0" h="1822" w="3380">
                <a:moveTo>
                  <a:pt x="1600" y="42"/>
                </a:moveTo>
                <a:lnTo>
                  <a:pt x="1542" y="100"/>
                </a:lnTo>
                <a:lnTo>
                  <a:pt x="1513" y="136"/>
                </a:lnTo>
                <a:cubicBezTo>
                  <a:pt x="1513" y="165"/>
                  <a:pt x="1542" y="165"/>
                  <a:pt x="1571" y="165"/>
                </a:cubicBezTo>
                <a:lnTo>
                  <a:pt x="2019" y="527"/>
                </a:lnTo>
                <a:lnTo>
                  <a:pt x="2019" y="527"/>
                </a:lnTo>
                <a:lnTo>
                  <a:pt x="1657" y="71"/>
                </a:lnTo>
                <a:lnTo>
                  <a:pt x="1628" y="42"/>
                </a:lnTo>
                <a:close/>
                <a:moveTo>
                  <a:pt x="1986" y="1"/>
                </a:moveTo>
                <a:cubicBezTo>
                  <a:pt x="1978" y="1"/>
                  <a:pt x="1970" y="4"/>
                  <a:pt x="1961" y="13"/>
                </a:cubicBezTo>
                <a:lnTo>
                  <a:pt x="1903" y="13"/>
                </a:lnTo>
                <a:lnTo>
                  <a:pt x="1903" y="42"/>
                </a:lnTo>
                <a:cubicBezTo>
                  <a:pt x="1874" y="42"/>
                  <a:pt x="1903" y="71"/>
                  <a:pt x="1903" y="71"/>
                </a:cubicBezTo>
                <a:lnTo>
                  <a:pt x="2084" y="527"/>
                </a:lnTo>
                <a:lnTo>
                  <a:pt x="2019" y="42"/>
                </a:lnTo>
                <a:cubicBezTo>
                  <a:pt x="2019" y="21"/>
                  <a:pt x="2005" y="1"/>
                  <a:pt x="1986" y="1"/>
                </a:cubicBezTo>
                <a:close/>
                <a:moveTo>
                  <a:pt x="1477" y="281"/>
                </a:moveTo>
                <a:lnTo>
                  <a:pt x="1477" y="317"/>
                </a:lnTo>
                <a:lnTo>
                  <a:pt x="1419" y="346"/>
                </a:lnTo>
                <a:lnTo>
                  <a:pt x="1419" y="375"/>
                </a:lnTo>
                <a:cubicBezTo>
                  <a:pt x="1419" y="375"/>
                  <a:pt x="1448" y="404"/>
                  <a:pt x="1477" y="404"/>
                </a:cubicBezTo>
                <a:lnTo>
                  <a:pt x="1903" y="584"/>
                </a:lnTo>
                <a:lnTo>
                  <a:pt x="1903" y="584"/>
                </a:lnTo>
                <a:lnTo>
                  <a:pt x="1542" y="317"/>
                </a:lnTo>
                <a:cubicBezTo>
                  <a:pt x="1513" y="281"/>
                  <a:pt x="1513" y="281"/>
                  <a:pt x="1477" y="281"/>
                </a:cubicBezTo>
                <a:close/>
                <a:moveTo>
                  <a:pt x="608" y="317"/>
                </a:moveTo>
                <a:cubicBezTo>
                  <a:pt x="666" y="317"/>
                  <a:pt x="724" y="346"/>
                  <a:pt x="753" y="433"/>
                </a:cubicBezTo>
                <a:lnTo>
                  <a:pt x="970" y="736"/>
                </a:lnTo>
                <a:lnTo>
                  <a:pt x="182" y="736"/>
                </a:lnTo>
                <a:lnTo>
                  <a:pt x="182" y="317"/>
                </a:lnTo>
                <a:close/>
                <a:moveTo>
                  <a:pt x="2598" y="1040"/>
                </a:moveTo>
                <a:cubicBezTo>
                  <a:pt x="2685" y="1040"/>
                  <a:pt x="2743" y="1098"/>
                  <a:pt x="2743" y="1185"/>
                </a:cubicBezTo>
                <a:cubicBezTo>
                  <a:pt x="2743" y="1279"/>
                  <a:pt x="2685" y="1366"/>
                  <a:pt x="2598" y="1366"/>
                </a:cubicBezTo>
                <a:cubicBezTo>
                  <a:pt x="2504" y="1366"/>
                  <a:pt x="2417" y="1279"/>
                  <a:pt x="2417" y="1185"/>
                </a:cubicBezTo>
                <a:cubicBezTo>
                  <a:pt x="2417" y="1098"/>
                  <a:pt x="2504" y="1040"/>
                  <a:pt x="2598" y="1040"/>
                </a:cubicBezTo>
                <a:close/>
                <a:moveTo>
                  <a:pt x="1180" y="1366"/>
                </a:moveTo>
                <a:cubicBezTo>
                  <a:pt x="1267" y="1366"/>
                  <a:pt x="1361" y="1431"/>
                  <a:pt x="1361" y="1518"/>
                </a:cubicBezTo>
                <a:cubicBezTo>
                  <a:pt x="1361" y="1612"/>
                  <a:pt x="1267" y="1699"/>
                  <a:pt x="1180" y="1699"/>
                </a:cubicBezTo>
                <a:cubicBezTo>
                  <a:pt x="1115" y="1699"/>
                  <a:pt x="1028" y="1612"/>
                  <a:pt x="1028" y="1518"/>
                </a:cubicBezTo>
                <a:cubicBezTo>
                  <a:pt x="1028" y="1431"/>
                  <a:pt x="1086" y="1366"/>
                  <a:pt x="1180" y="1366"/>
                </a:cubicBezTo>
                <a:close/>
                <a:moveTo>
                  <a:pt x="2837" y="42"/>
                </a:moveTo>
                <a:cubicBezTo>
                  <a:pt x="2743" y="42"/>
                  <a:pt x="2656" y="136"/>
                  <a:pt x="2627" y="194"/>
                </a:cubicBezTo>
                <a:lnTo>
                  <a:pt x="2294" y="888"/>
                </a:lnTo>
                <a:cubicBezTo>
                  <a:pt x="2265" y="946"/>
                  <a:pt x="2236" y="1004"/>
                  <a:pt x="2236" y="1069"/>
                </a:cubicBezTo>
                <a:lnTo>
                  <a:pt x="2236" y="1641"/>
                </a:lnTo>
                <a:lnTo>
                  <a:pt x="2236" y="1728"/>
                </a:lnTo>
                <a:cubicBezTo>
                  <a:pt x="2236" y="1764"/>
                  <a:pt x="2265" y="1793"/>
                  <a:pt x="2294" y="1793"/>
                </a:cubicBezTo>
                <a:lnTo>
                  <a:pt x="2562" y="1793"/>
                </a:lnTo>
                <a:cubicBezTo>
                  <a:pt x="2598" y="1793"/>
                  <a:pt x="2627" y="1764"/>
                  <a:pt x="2627" y="1728"/>
                </a:cubicBezTo>
                <a:lnTo>
                  <a:pt x="2627" y="1670"/>
                </a:lnTo>
                <a:lnTo>
                  <a:pt x="2627" y="1583"/>
                </a:lnTo>
                <a:lnTo>
                  <a:pt x="3379" y="1583"/>
                </a:lnTo>
                <a:lnTo>
                  <a:pt x="3379" y="859"/>
                </a:lnTo>
                <a:lnTo>
                  <a:pt x="2533" y="859"/>
                </a:lnTo>
                <a:lnTo>
                  <a:pt x="2779" y="404"/>
                </a:lnTo>
                <a:cubicBezTo>
                  <a:pt x="2808" y="317"/>
                  <a:pt x="2837" y="281"/>
                  <a:pt x="2960" y="281"/>
                </a:cubicBezTo>
                <a:lnTo>
                  <a:pt x="3379" y="281"/>
                </a:lnTo>
                <a:lnTo>
                  <a:pt x="3379" y="42"/>
                </a:lnTo>
                <a:close/>
                <a:moveTo>
                  <a:pt x="1" y="136"/>
                </a:moveTo>
                <a:lnTo>
                  <a:pt x="1" y="1547"/>
                </a:lnTo>
                <a:lnTo>
                  <a:pt x="876" y="1547"/>
                </a:lnTo>
                <a:cubicBezTo>
                  <a:pt x="905" y="1699"/>
                  <a:pt x="1028" y="1822"/>
                  <a:pt x="1180" y="1822"/>
                </a:cubicBezTo>
                <a:cubicBezTo>
                  <a:pt x="1361" y="1822"/>
                  <a:pt x="1477" y="1699"/>
                  <a:pt x="1477" y="1547"/>
                </a:cubicBezTo>
                <a:lnTo>
                  <a:pt x="1809" y="1547"/>
                </a:lnTo>
                <a:cubicBezTo>
                  <a:pt x="1874" y="1547"/>
                  <a:pt x="1932" y="1518"/>
                  <a:pt x="1932" y="1431"/>
                </a:cubicBezTo>
                <a:lnTo>
                  <a:pt x="1932" y="1069"/>
                </a:lnTo>
                <a:cubicBezTo>
                  <a:pt x="1932" y="975"/>
                  <a:pt x="1903" y="888"/>
                  <a:pt x="1751" y="859"/>
                </a:cubicBezTo>
                <a:lnTo>
                  <a:pt x="1180" y="736"/>
                </a:lnTo>
                <a:lnTo>
                  <a:pt x="905" y="281"/>
                </a:lnTo>
                <a:cubicBezTo>
                  <a:pt x="847" y="194"/>
                  <a:pt x="753" y="136"/>
                  <a:pt x="666" y="13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3" name="Google Shape;3693;p49"/>
          <p:cNvSpPr/>
          <p:nvPr/>
        </p:nvSpPr>
        <p:spPr>
          <a:xfrm>
            <a:off x="4877701" y="1804001"/>
            <a:ext cx="220100" cy="267324"/>
          </a:xfrm>
          <a:custGeom>
            <a:rect b="b" l="l" r="r" t="t"/>
            <a:pathLst>
              <a:path extrusionOk="0" h="4104" w="3379">
                <a:moveTo>
                  <a:pt x="2171" y="334"/>
                </a:moveTo>
                <a:cubicBezTo>
                  <a:pt x="2294" y="334"/>
                  <a:pt x="2380" y="363"/>
                  <a:pt x="2446" y="515"/>
                </a:cubicBezTo>
                <a:lnTo>
                  <a:pt x="2778" y="1209"/>
                </a:lnTo>
                <a:lnTo>
                  <a:pt x="427" y="1209"/>
                </a:lnTo>
                <a:lnTo>
                  <a:pt x="789" y="515"/>
                </a:lnTo>
                <a:cubicBezTo>
                  <a:pt x="847" y="363"/>
                  <a:pt x="904" y="334"/>
                  <a:pt x="1056" y="334"/>
                </a:cubicBezTo>
                <a:close/>
                <a:moveTo>
                  <a:pt x="514" y="1477"/>
                </a:moveTo>
                <a:cubicBezTo>
                  <a:pt x="637" y="1477"/>
                  <a:pt x="753" y="1600"/>
                  <a:pt x="753" y="1752"/>
                </a:cubicBezTo>
                <a:cubicBezTo>
                  <a:pt x="753" y="1868"/>
                  <a:pt x="666" y="1991"/>
                  <a:pt x="514" y="1991"/>
                </a:cubicBezTo>
                <a:cubicBezTo>
                  <a:pt x="362" y="1991"/>
                  <a:pt x="246" y="1868"/>
                  <a:pt x="246" y="1752"/>
                </a:cubicBezTo>
                <a:cubicBezTo>
                  <a:pt x="275" y="1600"/>
                  <a:pt x="362" y="1477"/>
                  <a:pt x="514" y="1477"/>
                </a:cubicBezTo>
                <a:close/>
                <a:moveTo>
                  <a:pt x="2713" y="1477"/>
                </a:moveTo>
                <a:cubicBezTo>
                  <a:pt x="2836" y="1477"/>
                  <a:pt x="2959" y="1600"/>
                  <a:pt x="2959" y="1752"/>
                </a:cubicBezTo>
                <a:cubicBezTo>
                  <a:pt x="2959" y="1868"/>
                  <a:pt x="2836" y="1991"/>
                  <a:pt x="2713" y="1991"/>
                </a:cubicBezTo>
                <a:cubicBezTo>
                  <a:pt x="2561" y="1991"/>
                  <a:pt x="2446" y="1868"/>
                  <a:pt x="2446" y="1752"/>
                </a:cubicBezTo>
                <a:cubicBezTo>
                  <a:pt x="2446" y="1600"/>
                  <a:pt x="2561" y="1477"/>
                  <a:pt x="2713" y="1477"/>
                </a:cubicBezTo>
                <a:close/>
                <a:moveTo>
                  <a:pt x="904" y="1"/>
                </a:moveTo>
                <a:cubicBezTo>
                  <a:pt x="753" y="1"/>
                  <a:pt x="608" y="88"/>
                  <a:pt x="543" y="211"/>
                </a:cubicBezTo>
                <a:lnTo>
                  <a:pt x="65" y="1267"/>
                </a:lnTo>
                <a:cubicBezTo>
                  <a:pt x="0" y="1354"/>
                  <a:pt x="0" y="1419"/>
                  <a:pt x="0" y="1535"/>
                </a:cubicBezTo>
                <a:lnTo>
                  <a:pt x="0" y="2439"/>
                </a:lnTo>
                <a:lnTo>
                  <a:pt x="0" y="2562"/>
                </a:lnTo>
                <a:cubicBezTo>
                  <a:pt x="0" y="2591"/>
                  <a:pt x="29" y="2620"/>
                  <a:pt x="65" y="2620"/>
                </a:cubicBezTo>
                <a:lnTo>
                  <a:pt x="485" y="2620"/>
                </a:lnTo>
                <a:cubicBezTo>
                  <a:pt x="514" y="2620"/>
                  <a:pt x="543" y="2591"/>
                  <a:pt x="543" y="2562"/>
                </a:cubicBezTo>
                <a:lnTo>
                  <a:pt x="543" y="2439"/>
                </a:lnTo>
                <a:lnTo>
                  <a:pt x="543" y="2294"/>
                </a:lnTo>
                <a:lnTo>
                  <a:pt x="2684" y="2294"/>
                </a:lnTo>
                <a:lnTo>
                  <a:pt x="2684" y="2439"/>
                </a:lnTo>
                <a:lnTo>
                  <a:pt x="2684" y="2562"/>
                </a:lnTo>
                <a:cubicBezTo>
                  <a:pt x="2684" y="2591"/>
                  <a:pt x="2713" y="2620"/>
                  <a:pt x="2742" y="2620"/>
                </a:cubicBezTo>
                <a:lnTo>
                  <a:pt x="3169" y="2620"/>
                </a:lnTo>
                <a:cubicBezTo>
                  <a:pt x="3198" y="2620"/>
                  <a:pt x="3227" y="2591"/>
                  <a:pt x="3227" y="2562"/>
                </a:cubicBezTo>
                <a:lnTo>
                  <a:pt x="3227" y="2439"/>
                </a:lnTo>
                <a:lnTo>
                  <a:pt x="3227" y="1535"/>
                </a:lnTo>
                <a:cubicBezTo>
                  <a:pt x="3227" y="1448"/>
                  <a:pt x="3227" y="1354"/>
                  <a:pt x="3169" y="1267"/>
                </a:cubicBezTo>
                <a:lnTo>
                  <a:pt x="2684" y="211"/>
                </a:lnTo>
                <a:cubicBezTo>
                  <a:pt x="2626" y="88"/>
                  <a:pt x="2446" y="1"/>
                  <a:pt x="2323" y="1"/>
                </a:cubicBezTo>
                <a:close/>
                <a:moveTo>
                  <a:pt x="29" y="2837"/>
                </a:moveTo>
                <a:cubicBezTo>
                  <a:pt x="65" y="2895"/>
                  <a:pt x="94" y="2953"/>
                  <a:pt x="152" y="3018"/>
                </a:cubicBezTo>
                <a:cubicBezTo>
                  <a:pt x="210" y="3105"/>
                  <a:pt x="275" y="3163"/>
                  <a:pt x="304" y="3257"/>
                </a:cubicBezTo>
                <a:cubicBezTo>
                  <a:pt x="304" y="3343"/>
                  <a:pt x="246" y="3409"/>
                  <a:pt x="152" y="3495"/>
                </a:cubicBezTo>
                <a:cubicBezTo>
                  <a:pt x="94" y="3589"/>
                  <a:pt x="0" y="3676"/>
                  <a:pt x="0" y="3828"/>
                </a:cubicBezTo>
                <a:cubicBezTo>
                  <a:pt x="0" y="3951"/>
                  <a:pt x="65" y="4038"/>
                  <a:pt x="123" y="4103"/>
                </a:cubicBezTo>
                <a:lnTo>
                  <a:pt x="608" y="4103"/>
                </a:lnTo>
                <a:cubicBezTo>
                  <a:pt x="608" y="4103"/>
                  <a:pt x="572" y="4067"/>
                  <a:pt x="543" y="4038"/>
                </a:cubicBezTo>
                <a:cubicBezTo>
                  <a:pt x="485" y="3980"/>
                  <a:pt x="427" y="3922"/>
                  <a:pt x="427" y="3828"/>
                </a:cubicBezTo>
                <a:cubicBezTo>
                  <a:pt x="427" y="3705"/>
                  <a:pt x="485" y="3647"/>
                  <a:pt x="543" y="3589"/>
                </a:cubicBezTo>
                <a:cubicBezTo>
                  <a:pt x="637" y="3495"/>
                  <a:pt x="724" y="3409"/>
                  <a:pt x="724" y="3257"/>
                </a:cubicBezTo>
                <a:cubicBezTo>
                  <a:pt x="724" y="3134"/>
                  <a:pt x="637" y="3018"/>
                  <a:pt x="572" y="2953"/>
                </a:cubicBezTo>
                <a:cubicBezTo>
                  <a:pt x="514" y="2895"/>
                  <a:pt x="485" y="2866"/>
                  <a:pt x="485" y="2837"/>
                </a:cubicBezTo>
                <a:close/>
                <a:moveTo>
                  <a:pt x="2684" y="2837"/>
                </a:moveTo>
                <a:cubicBezTo>
                  <a:pt x="2713" y="2895"/>
                  <a:pt x="2778" y="2953"/>
                  <a:pt x="2807" y="3018"/>
                </a:cubicBezTo>
                <a:cubicBezTo>
                  <a:pt x="2894" y="3105"/>
                  <a:pt x="2959" y="3163"/>
                  <a:pt x="2959" y="3257"/>
                </a:cubicBezTo>
                <a:cubicBezTo>
                  <a:pt x="2959" y="3343"/>
                  <a:pt x="2894" y="3409"/>
                  <a:pt x="2807" y="3495"/>
                </a:cubicBezTo>
                <a:cubicBezTo>
                  <a:pt x="2742" y="3589"/>
                  <a:pt x="2655" y="3676"/>
                  <a:pt x="2655" y="3828"/>
                </a:cubicBezTo>
                <a:cubicBezTo>
                  <a:pt x="2655" y="3951"/>
                  <a:pt x="2713" y="4038"/>
                  <a:pt x="2778" y="4103"/>
                </a:cubicBezTo>
                <a:lnTo>
                  <a:pt x="3256" y="4103"/>
                </a:lnTo>
                <a:lnTo>
                  <a:pt x="3198" y="4038"/>
                </a:lnTo>
                <a:cubicBezTo>
                  <a:pt x="3140" y="3980"/>
                  <a:pt x="3075" y="3922"/>
                  <a:pt x="3075" y="3828"/>
                </a:cubicBezTo>
                <a:cubicBezTo>
                  <a:pt x="3075" y="3705"/>
                  <a:pt x="3140" y="3647"/>
                  <a:pt x="3198" y="3589"/>
                </a:cubicBezTo>
                <a:cubicBezTo>
                  <a:pt x="3285" y="3495"/>
                  <a:pt x="3379" y="3409"/>
                  <a:pt x="3379" y="3257"/>
                </a:cubicBezTo>
                <a:cubicBezTo>
                  <a:pt x="3379" y="3134"/>
                  <a:pt x="3285" y="3018"/>
                  <a:pt x="3198" y="2953"/>
                </a:cubicBezTo>
                <a:cubicBezTo>
                  <a:pt x="3169" y="2895"/>
                  <a:pt x="3140" y="2866"/>
                  <a:pt x="3140" y="283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4" name="Google Shape;3694;p49"/>
          <p:cNvSpPr/>
          <p:nvPr/>
        </p:nvSpPr>
        <p:spPr>
          <a:xfrm>
            <a:off x="3324985" y="1796628"/>
            <a:ext cx="325402" cy="282078"/>
          </a:xfrm>
          <a:custGeom>
            <a:rect b="b" l="l" r="r" t="t"/>
            <a:pathLst>
              <a:path extrusionOk="0" h="2924" w="3373">
                <a:moveTo>
                  <a:pt x="1448" y="240"/>
                </a:moveTo>
                <a:cubicBezTo>
                  <a:pt x="1411" y="240"/>
                  <a:pt x="1382" y="269"/>
                  <a:pt x="1382" y="305"/>
                </a:cubicBezTo>
                <a:lnTo>
                  <a:pt x="1144" y="876"/>
                </a:lnTo>
                <a:lnTo>
                  <a:pt x="1534" y="363"/>
                </a:lnTo>
                <a:cubicBezTo>
                  <a:pt x="1563" y="334"/>
                  <a:pt x="1563" y="305"/>
                  <a:pt x="1534" y="305"/>
                </a:cubicBezTo>
                <a:lnTo>
                  <a:pt x="1477" y="269"/>
                </a:lnTo>
                <a:lnTo>
                  <a:pt x="1448" y="269"/>
                </a:lnTo>
                <a:lnTo>
                  <a:pt x="1448" y="240"/>
                </a:lnTo>
                <a:close/>
                <a:moveTo>
                  <a:pt x="572" y="305"/>
                </a:moveTo>
                <a:lnTo>
                  <a:pt x="507" y="334"/>
                </a:lnTo>
                <a:lnTo>
                  <a:pt x="478" y="334"/>
                </a:lnTo>
                <a:cubicBezTo>
                  <a:pt x="449" y="363"/>
                  <a:pt x="449" y="392"/>
                  <a:pt x="478" y="421"/>
                </a:cubicBezTo>
                <a:lnTo>
                  <a:pt x="869" y="934"/>
                </a:lnTo>
                <a:lnTo>
                  <a:pt x="869" y="934"/>
                </a:lnTo>
                <a:lnTo>
                  <a:pt x="630" y="363"/>
                </a:lnTo>
                <a:cubicBezTo>
                  <a:pt x="630" y="334"/>
                  <a:pt x="601" y="305"/>
                  <a:pt x="572" y="305"/>
                </a:cubicBezTo>
                <a:close/>
                <a:moveTo>
                  <a:pt x="934" y="1"/>
                </a:moveTo>
                <a:cubicBezTo>
                  <a:pt x="905" y="1"/>
                  <a:pt x="869" y="30"/>
                  <a:pt x="905" y="88"/>
                </a:cubicBezTo>
                <a:lnTo>
                  <a:pt x="992" y="934"/>
                </a:lnTo>
                <a:lnTo>
                  <a:pt x="1115" y="88"/>
                </a:lnTo>
                <a:cubicBezTo>
                  <a:pt x="1115" y="30"/>
                  <a:pt x="1086" y="1"/>
                  <a:pt x="1050" y="1"/>
                </a:cubicBezTo>
                <a:close/>
                <a:moveTo>
                  <a:pt x="992" y="934"/>
                </a:moveTo>
                <a:lnTo>
                  <a:pt x="992" y="934"/>
                </a:lnTo>
                <a:lnTo>
                  <a:pt x="992" y="934"/>
                </a:lnTo>
                <a:close/>
                <a:moveTo>
                  <a:pt x="1883" y="741"/>
                </a:moveTo>
                <a:cubicBezTo>
                  <a:pt x="1903" y="741"/>
                  <a:pt x="1935" y="753"/>
                  <a:pt x="1954" y="753"/>
                </a:cubicBezTo>
                <a:lnTo>
                  <a:pt x="2800" y="963"/>
                </a:lnTo>
                <a:cubicBezTo>
                  <a:pt x="2895" y="992"/>
                  <a:pt x="2952" y="1057"/>
                  <a:pt x="2952" y="1173"/>
                </a:cubicBezTo>
                <a:lnTo>
                  <a:pt x="3075" y="1781"/>
                </a:lnTo>
                <a:lnTo>
                  <a:pt x="1325" y="1296"/>
                </a:lnTo>
                <a:lnTo>
                  <a:pt x="1715" y="847"/>
                </a:lnTo>
                <a:cubicBezTo>
                  <a:pt x="1773" y="782"/>
                  <a:pt x="1809" y="753"/>
                  <a:pt x="1867" y="753"/>
                </a:cubicBezTo>
                <a:cubicBezTo>
                  <a:pt x="1867" y="744"/>
                  <a:pt x="1874" y="741"/>
                  <a:pt x="1883" y="741"/>
                </a:cubicBezTo>
                <a:close/>
                <a:moveTo>
                  <a:pt x="1325" y="1506"/>
                </a:moveTo>
                <a:cubicBezTo>
                  <a:pt x="1411" y="1535"/>
                  <a:pt x="1477" y="1658"/>
                  <a:pt x="1448" y="1752"/>
                </a:cubicBezTo>
                <a:cubicBezTo>
                  <a:pt x="1418" y="1846"/>
                  <a:pt x="1355" y="1906"/>
                  <a:pt x="1267" y="1906"/>
                </a:cubicBezTo>
                <a:cubicBezTo>
                  <a:pt x="1246" y="1906"/>
                  <a:pt x="1225" y="1903"/>
                  <a:pt x="1202" y="1896"/>
                </a:cubicBezTo>
                <a:cubicBezTo>
                  <a:pt x="1115" y="1868"/>
                  <a:pt x="1050" y="1781"/>
                  <a:pt x="1086" y="1658"/>
                </a:cubicBezTo>
                <a:cubicBezTo>
                  <a:pt x="1115" y="1571"/>
                  <a:pt x="1173" y="1506"/>
                  <a:pt x="1267" y="1506"/>
                </a:cubicBezTo>
                <a:close/>
                <a:moveTo>
                  <a:pt x="2952" y="1962"/>
                </a:moveTo>
                <a:cubicBezTo>
                  <a:pt x="3075" y="1991"/>
                  <a:pt x="3133" y="2114"/>
                  <a:pt x="3104" y="2200"/>
                </a:cubicBezTo>
                <a:cubicBezTo>
                  <a:pt x="3080" y="2302"/>
                  <a:pt x="2992" y="2360"/>
                  <a:pt x="2908" y="2360"/>
                </a:cubicBezTo>
                <a:cubicBezTo>
                  <a:pt x="2891" y="2360"/>
                  <a:pt x="2874" y="2357"/>
                  <a:pt x="2858" y="2352"/>
                </a:cubicBezTo>
                <a:cubicBezTo>
                  <a:pt x="2743" y="2323"/>
                  <a:pt x="2678" y="2200"/>
                  <a:pt x="2714" y="2114"/>
                </a:cubicBezTo>
                <a:cubicBezTo>
                  <a:pt x="2743" y="2019"/>
                  <a:pt x="2829" y="1962"/>
                  <a:pt x="2923" y="1962"/>
                </a:cubicBezTo>
                <a:close/>
                <a:moveTo>
                  <a:pt x="478" y="2475"/>
                </a:moveTo>
                <a:cubicBezTo>
                  <a:pt x="362" y="2475"/>
                  <a:pt x="268" y="2533"/>
                  <a:pt x="239" y="2656"/>
                </a:cubicBezTo>
                <a:cubicBezTo>
                  <a:pt x="239" y="2620"/>
                  <a:pt x="181" y="2620"/>
                  <a:pt x="145" y="2620"/>
                </a:cubicBezTo>
                <a:cubicBezTo>
                  <a:pt x="58" y="2620"/>
                  <a:pt x="1" y="2685"/>
                  <a:pt x="1" y="2772"/>
                </a:cubicBezTo>
                <a:lnTo>
                  <a:pt x="1" y="2837"/>
                </a:lnTo>
                <a:lnTo>
                  <a:pt x="1" y="2866"/>
                </a:lnTo>
                <a:cubicBezTo>
                  <a:pt x="1" y="2895"/>
                  <a:pt x="1" y="2895"/>
                  <a:pt x="30" y="2895"/>
                </a:cubicBezTo>
                <a:lnTo>
                  <a:pt x="963" y="2895"/>
                </a:lnTo>
                <a:cubicBezTo>
                  <a:pt x="992" y="2895"/>
                  <a:pt x="992" y="2895"/>
                  <a:pt x="992" y="2866"/>
                </a:cubicBezTo>
                <a:lnTo>
                  <a:pt x="992" y="2837"/>
                </a:lnTo>
                <a:lnTo>
                  <a:pt x="992" y="2772"/>
                </a:lnTo>
                <a:cubicBezTo>
                  <a:pt x="992" y="2685"/>
                  <a:pt x="934" y="2620"/>
                  <a:pt x="840" y="2620"/>
                </a:cubicBezTo>
                <a:cubicBezTo>
                  <a:pt x="811" y="2620"/>
                  <a:pt x="753" y="2620"/>
                  <a:pt x="724" y="2656"/>
                </a:cubicBezTo>
                <a:cubicBezTo>
                  <a:pt x="688" y="2533"/>
                  <a:pt x="601" y="2475"/>
                  <a:pt x="478" y="2475"/>
                </a:cubicBezTo>
                <a:close/>
                <a:moveTo>
                  <a:pt x="1838" y="450"/>
                </a:moveTo>
                <a:cubicBezTo>
                  <a:pt x="1744" y="486"/>
                  <a:pt x="1657" y="515"/>
                  <a:pt x="1592" y="572"/>
                </a:cubicBezTo>
                <a:lnTo>
                  <a:pt x="1021" y="1267"/>
                </a:lnTo>
                <a:cubicBezTo>
                  <a:pt x="963" y="1325"/>
                  <a:pt x="934" y="1390"/>
                  <a:pt x="905" y="1448"/>
                </a:cubicBezTo>
                <a:lnTo>
                  <a:pt x="724" y="2114"/>
                </a:lnTo>
                <a:lnTo>
                  <a:pt x="724" y="2200"/>
                </a:lnTo>
                <a:cubicBezTo>
                  <a:pt x="688" y="2258"/>
                  <a:pt x="724" y="2294"/>
                  <a:pt x="753" y="2294"/>
                </a:cubicBezTo>
                <a:lnTo>
                  <a:pt x="1050" y="2381"/>
                </a:lnTo>
                <a:cubicBezTo>
                  <a:pt x="1086" y="2381"/>
                  <a:pt x="1115" y="2352"/>
                  <a:pt x="1115" y="2323"/>
                </a:cubicBezTo>
                <a:lnTo>
                  <a:pt x="1144" y="2229"/>
                </a:lnTo>
                <a:lnTo>
                  <a:pt x="1173" y="2142"/>
                </a:lnTo>
                <a:lnTo>
                  <a:pt x="2772" y="2562"/>
                </a:lnTo>
                <a:lnTo>
                  <a:pt x="2743" y="2656"/>
                </a:lnTo>
                <a:lnTo>
                  <a:pt x="2743" y="2743"/>
                </a:lnTo>
                <a:cubicBezTo>
                  <a:pt x="2714" y="2801"/>
                  <a:pt x="2743" y="2837"/>
                  <a:pt x="2772" y="2837"/>
                </a:cubicBezTo>
                <a:lnTo>
                  <a:pt x="3075" y="2924"/>
                </a:lnTo>
                <a:cubicBezTo>
                  <a:pt x="3104" y="2924"/>
                  <a:pt x="3133" y="2895"/>
                  <a:pt x="3133" y="2866"/>
                </a:cubicBezTo>
                <a:lnTo>
                  <a:pt x="3162" y="2772"/>
                </a:lnTo>
                <a:lnTo>
                  <a:pt x="3343" y="2114"/>
                </a:lnTo>
                <a:cubicBezTo>
                  <a:pt x="3372" y="2019"/>
                  <a:pt x="3372" y="1962"/>
                  <a:pt x="3372" y="1896"/>
                </a:cubicBezTo>
                <a:lnTo>
                  <a:pt x="3191" y="992"/>
                </a:lnTo>
                <a:cubicBezTo>
                  <a:pt x="3162" y="905"/>
                  <a:pt x="3075" y="782"/>
                  <a:pt x="2981" y="753"/>
                </a:cubicBezTo>
                <a:lnTo>
                  <a:pt x="1896" y="486"/>
                </a:lnTo>
                <a:cubicBezTo>
                  <a:pt x="1867" y="450"/>
                  <a:pt x="1867" y="450"/>
                  <a:pt x="1838" y="45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5" name="Google Shape;3695;p49"/>
          <p:cNvSpPr/>
          <p:nvPr/>
        </p:nvSpPr>
        <p:spPr>
          <a:xfrm>
            <a:off x="1854459" y="2290686"/>
            <a:ext cx="370287" cy="231599"/>
          </a:xfrm>
          <a:custGeom>
            <a:rect b="b" l="l" r="r" t="t"/>
            <a:pathLst>
              <a:path extrusionOk="0" h="2114" w="3380">
                <a:moveTo>
                  <a:pt x="847" y="666"/>
                </a:moveTo>
                <a:cubicBezTo>
                  <a:pt x="905" y="695"/>
                  <a:pt x="934" y="695"/>
                  <a:pt x="963" y="724"/>
                </a:cubicBezTo>
                <a:lnTo>
                  <a:pt x="1173" y="934"/>
                </a:lnTo>
                <a:lnTo>
                  <a:pt x="572" y="1086"/>
                </a:lnTo>
                <a:lnTo>
                  <a:pt x="485" y="753"/>
                </a:lnTo>
                <a:lnTo>
                  <a:pt x="811" y="666"/>
                </a:lnTo>
                <a:close/>
                <a:moveTo>
                  <a:pt x="1540" y="1382"/>
                </a:moveTo>
                <a:cubicBezTo>
                  <a:pt x="1591" y="1382"/>
                  <a:pt x="1634" y="1430"/>
                  <a:pt x="1657" y="1477"/>
                </a:cubicBezTo>
                <a:cubicBezTo>
                  <a:pt x="1657" y="1542"/>
                  <a:pt x="1628" y="1600"/>
                  <a:pt x="1571" y="1629"/>
                </a:cubicBezTo>
                <a:cubicBezTo>
                  <a:pt x="1553" y="1634"/>
                  <a:pt x="1537" y="1636"/>
                  <a:pt x="1522" y="1636"/>
                </a:cubicBezTo>
                <a:cubicBezTo>
                  <a:pt x="1456" y="1636"/>
                  <a:pt x="1413" y="1589"/>
                  <a:pt x="1390" y="1542"/>
                </a:cubicBezTo>
                <a:cubicBezTo>
                  <a:pt x="1390" y="1477"/>
                  <a:pt x="1419" y="1390"/>
                  <a:pt x="1505" y="1390"/>
                </a:cubicBezTo>
                <a:cubicBezTo>
                  <a:pt x="1517" y="1385"/>
                  <a:pt x="1529" y="1382"/>
                  <a:pt x="1540" y="1382"/>
                </a:cubicBezTo>
                <a:close/>
                <a:moveTo>
                  <a:pt x="3133" y="1658"/>
                </a:moveTo>
                <a:cubicBezTo>
                  <a:pt x="3227" y="1658"/>
                  <a:pt x="3285" y="1723"/>
                  <a:pt x="3285" y="1810"/>
                </a:cubicBezTo>
                <a:cubicBezTo>
                  <a:pt x="3285" y="1904"/>
                  <a:pt x="3227" y="1962"/>
                  <a:pt x="3133" y="1962"/>
                </a:cubicBezTo>
                <a:cubicBezTo>
                  <a:pt x="3075" y="1962"/>
                  <a:pt x="2981" y="1904"/>
                  <a:pt x="2981" y="1810"/>
                </a:cubicBezTo>
                <a:cubicBezTo>
                  <a:pt x="2981" y="1752"/>
                  <a:pt x="3075" y="1658"/>
                  <a:pt x="3133" y="1658"/>
                </a:cubicBezTo>
                <a:close/>
                <a:moveTo>
                  <a:pt x="210" y="1723"/>
                </a:moveTo>
                <a:cubicBezTo>
                  <a:pt x="268" y="1723"/>
                  <a:pt x="333" y="1781"/>
                  <a:pt x="333" y="1839"/>
                </a:cubicBezTo>
                <a:cubicBezTo>
                  <a:pt x="362" y="1904"/>
                  <a:pt x="304" y="1962"/>
                  <a:pt x="239" y="1990"/>
                </a:cubicBezTo>
                <a:cubicBezTo>
                  <a:pt x="229" y="1996"/>
                  <a:pt x="217" y="1998"/>
                  <a:pt x="205" y="1998"/>
                </a:cubicBezTo>
                <a:cubicBezTo>
                  <a:pt x="150" y="1998"/>
                  <a:pt x="87" y="1951"/>
                  <a:pt x="87" y="1904"/>
                </a:cubicBezTo>
                <a:cubicBezTo>
                  <a:pt x="58" y="1839"/>
                  <a:pt x="87" y="1752"/>
                  <a:pt x="181" y="1752"/>
                </a:cubicBezTo>
                <a:cubicBezTo>
                  <a:pt x="181" y="1723"/>
                  <a:pt x="181" y="1723"/>
                  <a:pt x="210" y="1723"/>
                </a:cubicBezTo>
                <a:close/>
                <a:moveTo>
                  <a:pt x="2800" y="1"/>
                </a:moveTo>
                <a:cubicBezTo>
                  <a:pt x="2772" y="1"/>
                  <a:pt x="2743" y="30"/>
                  <a:pt x="2743" y="95"/>
                </a:cubicBezTo>
                <a:lnTo>
                  <a:pt x="2743" y="153"/>
                </a:lnTo>
                <a:cubicBezTo>
                  <a:pt x="2743" y="211"/>
                  <a:pt x="2772" y="247"/>
                  <a:pt x="2800" y="247"/>
                </a:cubicBezTo>
                <a:lnTo>
                  <a:pt x="2837" y="247"/>
                </a:lnTo>
                <a:lnTo>
                  <a:pt x="2048" y="1057"/>
                </a:lnTo>
                <a:lnTo>
                  <a:pt x="2019" y="999"/>
                </a:lnTo>
                <a:cubicBezTo>
                  <a:pt x="1994" y="943"/>
                  <a:pt x="1969" y="871"/>
                  <a:pt x="1883" y="871"/>
                </a:cubicBezTo>
                <a:cubicBezTo>
                  <a:pt x="1870" y="871"/>
                  <a:pt x="1855" y="872"/>
                  <a:pt x="1838" y="876"/>
                </a:cubicBezTo>
                <a:lnTo>
                  <a:pt x="1353" y="905"/>
                </a:lnTo>
                <a:lnTo>
                  <a:pt x="1028" y="609"/>
                </a:lnTo>
                <a:cubicBezTo>
                  <a:pt x="1001" y="561"/>
                  <a:pt x="963" y="532"/>
                  <a:pt x="895" y="532"/>
                </a:cubicBezTo>
                <a:cubicBezTo>
                  <a:pt x="871" y="532"/>
                  <a:pt x="843" y="536"/>
                  <a:pt x="811" y="543"/>
                </a:cubicBezTo>
                <a:lnTo>
                  <a:pt x="1" y="753"/>
                </a:lnTo>
                <a:lnTo>
                  <a:pt x="1" y="905"/>
                </a:lnTo>
                <a:lnTo>
                  <a:pt x="333" y="818"/>
                </a:lnTo>
                <a:lnTo>
                  <a:pt x="420" y="1151"/>
                </a:lnTo>
                <a:lnTo>
                  <a:pt x="1" y="1267"/>
                </a:lnTo>
                <a:lnTo>
                  <a:pt x="1" y="1962"/>
                </a:lnTo>
                <a:cubicBezTo>
                  <a:pt x="24" y="2039"/>
                  <a:pt x="112" y="2092"/>
                  <a:pt x="207" y="2092"/>
                </a:cubicBezTo>
                <a:cubicBezTo>
                  <a:pt x="227" y="2092"/>
                  <a:pt x="248" y="2090"/>
                  <a:pt x="268" y="2085"/>
                </a:cubicBezTo>
                <a:cubicBezTo>
                  <a:pt x="391" y="2056"/>
                  <a:pt x="485" y="1933"/>
                  <a:pt x="449" y="1810"/>
                </a:cubicBezTo>
                <a:lnTo>
                  <a:pt x="1296" y="1600"/>
                </a:lnTo>
                <a:cubicBezTo>
                  <a:pt x="1321" y="1681"/>
                  <a:pt x="1438" y="1757"/>
                  <a:pt x="1549" y="1757"/>
                </a:cubicBezTo>
                <a:cubicBezTo>
                  <a:pt x="1566" y="1757"/>
                  <a:pt x="1583" y="1756"/>
                  <a:pt x="1599" y="1752"/>
                </a:cubicBezTo>
                <a:cubicBezTo>
                  <a:pt x="1715" y="1694"/>
                  <a:pt x="1780" y="1600"/>
                  <a:pt x="1780" y="1448"/>
                </a:cubicBezTo>
                <a:lnTo>
                  <a:pt x="2019" y="1390"/>
                </a:lnTo>
                <a:cubicBezTo>
                  <a:pt x="2077" y="1390"/>
                  <a:pt x="2113" y="1332"/>
                  <a:pt x="2077" y="1267"/>
                </a:cubicBezTo>
                <a:lnTo>
                  <a:pt x="2077" y="1180"/>
                </a:lnTo>
                <a:lnTo>
                  <a:pt x="3018" y="247"/>
                </a:lnTo>
                <a:lnTo>
                  <a:pt x="3162" y="247"/>
                </a:lnTo>
                <a:lnTo>
                  <a:pt x="3162" y="818"/>
                </a:lnTo>
                <a:lnTo>
                  <a:pt x="3379" y="818"/>
                </a:lnTo>
                <a:lnTo>
                  <a:pt x="3379" y="1"/>
                </a:lnTo>
                <a:close/>
                <a:moveTo>
                  <a:pt x="2714" y="905"/>
                </a:moveTo>
                <a:cubicBezTo>
                  <a:pt x="2591" y="905"/>
                  <a:pt x="2591" y="934"/>
                  <a:pt x="2591" y="1028"/>
                </a:cubicBezTo>
                <a:lnTo>
                  <a:pt x="2591" y="1723"/>
                </a:lnTo>
                <a:cubicBezTo>
                  <a:pt x="2591" y="1781"/>
                  <a:pt x="2591" y="1839"/>
                  <a:pt x="2714" y="1839"/>
                </a:cubicBezTo>
                <a:lnTo>
                  <a:pt x="2866" y="1839"/>
                </a:lnTo>
                <a:cubicBezTo>
                  <a:pt x="2866" y="1990"/>
                  <a:pt x="2981" y="2113"/>
                  <a:pt x="3133" y="2113"/>
                </a:cubicBezTo>
                <a:cubicBezTo>
                  <a:pt x="3227" y="2113"/>
                  <a:pt x="3314" y="2056"/>
                  <a:pt x="3379" y="1990"/>
                </a:cubicBezTo>
                <a:lnTo>
                  <a:pt x="3379" y="90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6" name="Google Shape;3696;p49"/>
          <p:cNvSpPr/>
          <p:nvPr/>
        </p:nvSpPr>
        <p:spPr>
          <a:xfrm>
            <a:off x="1876550" y="1821868"/>
            <a:ext cx="285373" cy="231598"/>
          </a:xfrm>
          <a:custGeom>
            <a:rect b="b" l="l" r="r" t="t"/>
            <a:pathLst>
              <a:path extrusionOk="0" h="2743" w="3380">
                <a:moveTo>
                  <a:pt x="543" y="1571"/>
                </a:moveTo>
                <a:cubicBezTo>
                  <a:pt x="695" y="1571"/>
                  <a:pt x="811" y="1687"/>
                  <a:pt x="811" y="1839"/>
                </a:cubicBezTo>
                <a:cubicBezTo>
                  <a:pt x="811" y="1991"/>
                  <a:pt x="695" y="2077"/>
                  <a:pt x="543" y="2077"/>
                </a:cubicBezTo>
                <a:cubicBezTo>
                  <a:pt x="392" y="2077"/>
                  <a:pt x="269" y="1962"/>
                  <a:pt x="269" y="1839"/>
                </a:cubicBezTo>
                <a:cubicBezTo>
                  <a:pt x="269" y="1687"/>
                  <a:pt x="392" y="1571"/>
                  <a:pt x="543" y="1571"/>
                </a:cubicBezTo>
                <a:close/>
                <a:moveTo>
                  <a:pt x="2837" y="1571"/>
                </a:moveTo>
                <a:cubicBezTo>
                  <a:pt x="2982" y="1571"/>
                  <a:pt x="3105" y="1687"/>
                  <a:pt x="3105" y="1839"/>
                </a:cubicBezTo>
                <a:cubicBezTo>
                  <a:pt x="3105" y="1962"/>
                  <a:pt x="2982" y="2077"/>
                  <a:pt x="2837" y="2077"/>
                </a:cubicBezTo>
                <a:cubicBezTo>
                  <a:pt x="2685" y="2077"/>
                  <a:pt x="2562" y="1962"/>
                  <a:pt x="2562" y="1839"/>
                </a:cubicBezTo>
                <a:cubicBezTo>
                  <a:pt x="2562" y="1687"/>
                  <a:pt x="2685" y="1571"/>
                  <a:pt x="2837" y="1571"/>
                </a:cubicBezTo>
                <a:close/>
                <a:moveTo>
                  <a:pt x="1267" y="450"/>
                </a:moveTo>
                <a:cubicBezTo>
                  <a:pt x="1086" y="601"/>
                  <a:pt x="963" y="811"/>
                  <a:pt x="963" y="1028"/>
                </a:cubicBezTo>
                <a:cubicBezTo>
                  <a:pt x="963" y="1325"/>
                  <a:pt x="1144" y="1600"/>
                  <a:pt x="1390" y="1687"/>
                </a:cubicBezTo>
                <a:lnTo>
                  <a:pt x="1390" y="2656"/>
                </a:lnTo>
                <a:cubicBezTo>
                  <a:pt x="1390" y="2714"/>
                  <a:pt x="1448" y="2743"/>
                  <a:pt x="1506" y="2743"/>
                </a:cubicBezTo>
                <a:lnTo>
                  <a:pt x="1867" y="2743"/>
                </a:lnTo>
                <a:cubicBezTo>
                  <a:pt x="1933" y="2743"/>
                  <a:pt x="1990" y="2714"/>
                  <a:pt x="1990" y="2656"/>
                </a:cubicBezTo>
                <a:lnTo>
                  <a:pt x="1990" y="1687"/>
                </a:lnTo>
                <a:cubicBezTo>
                  <a:pt x="2229" y="1600"/>
                  <a:pt x="2410" y="1325"/>
                  <a:pt x="2410" y="1028"/>
                </a:cubicBezTo>
                <a:cubicBezTo>
                  <a:pt x="2410" y="811"/>
                  <a:pt x="2294" y="601"/>
                  <a:pt x="2113" y="450"/>
                </a:cubicBezTo>
                <a:lnTo>
                  <a:pt x="2113" y="1028"/>
                </a:lnTo>
                <a:lnTo>
                  <a:pt x="1752" y="1390"/>
                </a:lnTo>
                <a:cubicBezTo>
                  <a:pt x="1734" y="1405"/>
                  <a:pt x="1710" y="1412"/>
                  <a:pt x="1687" y="1412"/>
                </a:cubicBezTo>
                <a:cubicBezTo>
                  <a:pt x="1665" y="1412"/>
                  <a:pt x="1643" y="1405"/>
                  <a:pt x="1629" y="1390"/>
                </a:cubicBezTo>
                <a:lnTo>
                  <a:pt x="1267" y="1028"/>
                </a:lnTo>
                <a:lnTo>
                  <a:pt x="1267" y="450"/>
                </a:lnTo>
                <a:close/>
                <a:moveTo>
                  <a:pt x="934" y="1"/>
                </a:moveTo>
                <a:cubicBezTo>
                  <a:pt x="811" y="1"/>
                  <a:pt x="630" y="88"/>
                  <a:pt x="572" y="211"/>
                </a:cubicBezTo>
                <a:lnTo>
                  <a:pt x="59" y="1325"/>
                </a:lnTo>
                <a:cubicBezTo>
                  <a:pt x="1" y="1419"/>
                  <a:pt x="1" y="1506"/>
                  <a:pt x="1" y="1600"/>
                </a:cubicBezTo>
                <a:lnTo>
                  <a:pt x="1" y="2533"/>
                </a:lnTo>
                <a:lnTo>
                  <a:pt x="1" y="2656"/>
                </a:lnTo>
                <a:cubicBezTo>
                  <a:pt x="1" y="2714"/>
                  <a:pt x="30" y="2743"/>
                  <a:pt x="59" y="2743"/>
                </a:cubicBezTo>
                <a:lnTo>
                  <a:pt x="486" y="2743"/>
                </a:lnTo>
                <a:cubicBezTo>
                  <a:pt x="543" y="2743"/>
                  <a:pt x="572" y="2714"/>
                  <a:pt x="572" y="2656"/>
                </a:cubicBezTo>
                <a:lnTo>
                  <a:pt x="572" y="2533"/>
                </a:lnTo>
                <a:lnTo>
                  <a:pt x="572" y="2381"/>
                </a:lnTo>
                <a:lnTo>
                  <a:pt x="1296" y="2381"/>
                </a:lnTo>
                <a:lnTo>
                  <a:pt x="1296" y="1752"/>
                </a:lnTo>
                <a:cubicBezTo>
                  <a:pt x="1115" y="1658"/>
                  <a:pt x="963" y="1477"/>
                  <a:pt x="905" y="1267"/>
                </a:cubicBezTo>
                <a:lnTo>
                  <a:pt x="449" y="1267"/>
                </a:lnTo>
                <a:lnTo>
                  <a:pt x="811" y="515"/>
                </a:lnTo>
                <a:cubicBezTo>
                  <a:pt x="905" y="363"/>
                  <a:pt x="934" y="334"/>
                  <a:pt x="1115" y="334"/>
                </a:cubicBezTo>
                <a:lnTo>
                  <a:pt x="2258" y="334"/>
                </a:lnTo>
                <a:cubicBezTo>
                  <a:pt x="2410" y="334"/>
                  <a:pt x="2475" y="363"/>
                  <a:pt x="2562" y="515"/>
                </a:cubicBezTo>
                <a:lnTo>
                  <a:pt x="2924" y="1267"/>
                </a:lnTo>
                <a:lnTo>
                  <a:pt x="2475" y="1267"/>
                </a:lnTo>
                <a:cubicBezTo>
                  <a:pt x="2410" y="1477"/>
                  <a:pt x="2258" y="1658"/>
                  <a:pt x="2077" y="1752"/>
                </a:cubicBezTo>
                <a:lnTo>
                  <a:pt x="2077" y="2381"/>
                </a:lnTo>
                <a:lnTo>
                  <a:pt x="2801" y="2381"/>
                </a:lnTo>
                <a:lnTo>
                  <a:pt x="2801" y="2533"/>
                </a:lnTo>
                <a:lnTo>
                  <a:pt x="2801" y="2685"/>
                </a:lnTo>
                <a:cubicBezTo>
                  <a:pt x="2801" y="2714"/>
                  <a:pt x="2837" y="2743"/>
                  <a:pt x="2866" y="2743"/>
                </a:cubicBezTo>
                <a:lnTo>
                  <a:pt x="3285" y="2743"/>
                </a:lnTo>
                <a:cubicBezTo>
                  <a:pt x="3343" y="2743"/>
                  <a:pt x="3380" y="2714"/>
                  <a:pt x="3380" y="2656"/>
                </a:cubicBezTo>
                <a:lnTo>
                  <a:pt x="3380" y="2533"/>
                </a:lnTo>
                <a:lnTo>
                  <a:pt x="3380" y="1600"/>
                </a:lnTo>
                <a:cubicBezTo>
                  <a:pt x="3380" y="1506"/>
                  <a:pt x="3343" y="1419"/>
                  <a:pt x="3314" y="1325"/>
                </a:cubicBezTo>
                <a:lnTo>
                  <a:pt x="2772" y="211"/>
                </a:lnTo>
                <a:cubicBezTo>
                  <a:pt x="2714" y="88"/>
                  <a:pt x="2562" y="1"/>
                  <a:pt x="24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0" name="Shape 3700"/>
        <p:cNvGrpSpPr/>
        <p:nvPr/>
      </p:nvGrpSpPr>
      <p:grpSpPr>
        <a:xfrm>
          <a:off x="0" y="0"/>
          <a:ext cx="0" cy="0"/>
          <a:chOff x="0" y="0"/>
          <a:chExt cx="0" cy="0"/>
        </a:xfrm>
      </p:grpSpPr>
      <p:sp>
        <p:nvSpPr>
          <p:cNvPr id="3701" name="Google Shape;3701;p50"/>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lternative resources</a:t>
            </a:r>
            <a:endParaRPr/>
          </a:p>
        </p:txBody>
      </p:sp>
      <p:sp>
        <p:nvSpPr>
          <p:cNvPr id="3702" name="Google Shape;3702;p50"/>
          <p:cNvSpPr txBox="1"/>
          <p:nvPr>
            <p:ph idx="1" type="subTitle"/>
          </p:nvPr>
        </p:nvSpPr>
        <p:spPr>
          <a:xfrm>
            <a:off x="713225" y="930738"/>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Here’s an assortment of alternative resources whose style fits the one of this template:</a:t>
            </a:r>
            <a:endParaRPr/>
          </a:p>
          <a:p>
            <a:pPr indent="-304800" lvl="0" marL="457200" rtl="0" algn="ctr">
              <a:spcBef>
                <a:spcPts val="0"/>
              </a:spcBef>
              <a:spcAft>
                <a:spcPts val="0"/>
              </a:spcAft>
              <a:buSzPts val="1200"/>
              <a:buChar char="●"/>
            </a:pPr>
            <a:r>
              <a:rPr lang="en">
                <a:solidFill>
                  <a:schemeClr val="hlink"/>
                </a:solidFill>
                <a:uFill>
                  <a:noFill/>
                </a:uFill>
                <a:hlinkClick r:id="rId3"/>
              </a:rPr>
              <a:t>Traffic roads top view set</a:t>
            </a:r>
            <a:endParaRPr/>
          </a:p>
        </p:txBody>
      </p:sp>
      <p:sp>
        <p:nvSpPr>
          <p:cNvPr id="3703" name="Google Shape;3703;p50"/>
          <p:cNvSpPr/>
          <p:nvPr/>
        </p:nvSpPr>
        <p:spPr>
          <a:xfrm>
            <a:off x="1114900" y="1499975"/>
            <a:ext cx="1723095" cy="1750796"/>
          </a:xfrm>
          <a:custGeom>
            <a:rect b="b" l="l" r="r" t="t"/>
            <a:pathLst>
              <a:path extrusionOk="0" h="36595" w="36016">
                <a:moveTo>
                  <a:pt x="14228" y="8607"/>
                </a:moveTo>
                <a:cubicBezTo>
                  <a:pt x="16584" y="8607"/>
                  <a:pt x="18525" y="10548"/>
                  <a:pt x="18525" y="12967"/>
                </a:cubicBezTo>
                <a:lnTo>
                  <a:pt x="18525" y="17428"/>
                </a:lnTo>
                <a:lnTo>
                  <a:pt x="12967" y="17428"/>
                </a:lnTo>
                <a:cubicBezTo>
                  <a:pt x="10598" y="17428"/>
                  <a:pt x="8658" y="15487"/>
                  <a:pt x="8658" y="13118"/>
                </a:cubicBezTo>
                <a:lnTo>
                  <a:pt x="8658" y="12967"/>
                </a:lnTo>
                <a:cubicBezTo>
                  <a:pt x="8658" y="10548"/>
                  <a:pt x="10598" y="8607"/>
                  <a:pt x="12967" y="8607"/>
                </a:cubicBezTo>
                <a:close/>
                <a:moveTo>
                  <a:pt x="12967" y="0"/>
                </a:moveTo>
                <a:cubicBezTo>
                  <a:pt x="5822" y="0"/>
                  <a:pt x="1" y="5822"/>
                  <a:pt x="1" y="12967"/>
                </a:cubicBezTo>
                <a:lnTo>
                  <a:pt x="1" y="13118"/>
                </a:lnTo>
                <a:cubicBezTo>
                  <a:pt x="1" y="20263"/>
                  <a:pt x="5822" y="26085"/>
                  <a:pt x="12967" y="26085"/>
                </a:cubicBezTo>
                <a:lnTo>
                  <a:pt x="18525" y="26085"/>
                </a:lnTo>
                <a:lnTo>
                  <a:pt x="18525" y="36595"/>
                </a:lnTo>
                <a:lnTo>
                  <a:pt x="27194" y="36595"/>
                </a:lnTo>
                <a:lnTo>
                  <a:pt x="27194" y="26085"/>
                </a:lnTo>
                <a:lnTo>
                  <a:pt x="36016" y="26085"/>
                </a:lnTo>
                <a:lnTo>
                  <a:pt x="36016" y="17428"/>
                </a:lnTo>
                <a:lnTo>
                  <a:pt x="27194" y="17428"/>
                </a:lnTo>
                <a:lnTo>
                  <a:pt x="27194" y="12967"/>
                </a:lnTo>
                <a:cubicBezTo>
                  <a:pt x="27194" y="5822"/>
                  <a:pt x="21360" y="0"/>
                  <a:pt x="14228"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04" name="Google Shape;3704;p50"/>
          <p:cNvSpPr/>
          <p:nvPr/>
        </p:nvSpPr>
        <p:spPr>
          <a:xfrm>
            <a:off x="2608162" y="2363605"/>
            <a:ext cx="29748" cy="23571"/>
          </a:xfrm>
          <a:custGeom>
            <a:rect b="b" l="l" r="r" t="t"/>
            <a:pathLst>
              <a:path extrusionOk="0" h="580" w="732">
                <a:moveTo>
                  <a:pt x="1" y="0"/>
                </a:moveTo>
                <a:lnTo>
                  <a:pt x="1" y="580"/>
                </a:lnTo>
                <a:lnTo>
                  <a:pt x="732" y="580"/>
                </a:lnTo>
                <a:lnTo>
                  <a:pt x="732"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0"/>
          <p:cNvSpPr/>
          <p:nvPr/>
        </p:nvSpPr>
        <p:spPr>
          <a:xfrm>
            <a:off x="1307852" y="1715119"/>
            <a:ext cx="1424654" cy="1452403"/>
          </a:xfrm>
          <a:custGeom>
            <a:rect b="b" l="l" r="r" t="t"/>
            <a:pathLst>
              <a:path extrusionOk="0" h="30358" w="29778">
                <a:moveTo>
                  <a:pt x="8934" y="1"/>
                </a:moveTo>
                <a:cubicBezTo>
                  <a:pt x="8670" y="1"/>
                  <a:pt x="8405" y="1"/>
                  <a:pt x="8141" y="64"/>
                </a:cubicBezTo>
                <a:lnTo>
                  <a:pt x="8191" y="580"/>
                </a:lnTo>
                <a:cubicBezTo>
                  <a:pt x="8456" y="530"/>
                  <a:pt x="8670" y="530"/>
                  <a:pt x="8934" y="530"/>
                </a:cubicBezTo>
                <a:lnTo>
                  <a:pt x="9665" y="530"/>
                </a:lnTo>
                <a:lnTo>
                  <a:pt x="9665" y="1"/>
                </a:lnTo>
                <a:close/>
                <a:moveTo>
                  <a:pt x="11140" y="64"/>
                </a:moveTo>
                <a:lnTo>
                  <a:pt x="11089" y="580"/>
                </a:lnTo>
                <a:cubicBezTo>
                  <a:pt x="11556" y="631"/>
                  <a:pt x="12034" y="744"/>
                  <a:pt x="12501" y="845"/>
                </a:cubicBezTo>
                <a:lnTo>
                  <a:pt x="12664" y="379"/>
                </a:lnTo>
                <a:cubicBezTo>
                  <a:pt x="12186" y="215"/>
                  <a:pt x="11656" y="114"/>
                  <a:pt x="11140" y="64"/>
                </a:cubicBezTo>
                <a:close/>
                <a:moveTo>
                  <a:pt x="6616" y="316"/>
                </a:moveTo>
                <a:cubicBezTo>
                  <a:pt x="6150" y="429"/>
                  <a:pt x="5671" y="580"/>
                  <a:pt x="5204" y="794"/>
                </a:cubicBezTo>
                <a:lnTo>
                  <a:pt x="5419" y="1324"/>
                </a:lnTo>
                <a:cubicBezTo>
                  <a:pt x="5885" y="1110"/>
                  <a:pt x="6301" y="946"/>
                  <a:pt x="6780" y="845"/>
                </a:cubicBezTo>
                <a:lnTo>
                  <a:pt x="6616" y="316"/>
                </a:lnTo>
                <a:close/>
                <a:moveTo>
                  <a:pt x="14076" y="895"/>
                </a:moveTo>
                <a:lnTo>
                  <a:pt x="13811" y="1374"/>
                </a:lnTo>
                <a:cubicBezTo>
                  <a:pt x="14290" y="1576"/>
                  <a:pt x="14706" y="1840"/>
                  <a:pt x="15071" y="2105"/>
                </a:cubicBezTo>
                <a:lnTo>
                  <a:pt x="15386" y="1689"/>
                </a:lnTo>
                <a:cubicBezTo>
                  <a:pt x="14971" y="1374"/>
                  <a:pt x="14555" y="1110"/>
                  <a:pt x="14076" y="895"/>
                </a:cubicBezTo>
                <a:close/>
                <a:moveTo>
                  <a:pt x="3894" y="1576"/>
                </a:moveTo>
                <a:cubicBezTo>
                  <a:pt x="3465" y="1840"/>
                  <a:pt x="3050" y="2155"/>
                  <a:pt x="2684" y="2521"/>
                </a:cubicBezTo>
                <a:lnTo>
                  <a:pt x="3100" y="2949"/>
                </a:lnTo>
                <a:cubicBezTo>
                  <a:pt x="3415" y="2584"/>
                  <a:pt x="3780" y="2269"/>
                  <a:pt x="4209" y="2004"/>
                </a:cubicBezTo>
                <a:lnTo>
                  <a:pt x="3894" y="1576"/>
                </a:lnTo>
                <a:close/>
                <a:moveTo>
                  <a:pt x="16546" y="2685"/>
                </a:moveTo>
                <a:lnTo>
                  <a:pt x="16180" y="3050"/>
                </a:lnTo>
                <a:cubicBezTo>
                  <a:pt x="16495" y="3365"/>
                  <a:pt x="16810" y="3781"/>
                  <a:pt x="17075" y="4159"/>
                </a:cubicBezTo>
                <a:lnTo>
                  <a:pt x="17491" y="3844"/>
                </a:lnTo>
                <a:cubicBezTo>
                  <a:pt x="17226" y="3416"/>
                  <a:pt x="16911" y="3050"/>
                  <a:pt x="16546" y="2685"/>
                </a:cubicBezTo>
                <a:close/>
                <a:moveTo>
                  <a:pt x="1689" y="3680"/>
                </a:moveTo>
                <a:cubicBezTo>
                  <a:pt x="1424" y="4096"/>
                  <a:pt x="1159" y="4525"/>
                  <a:pt x="895" y="4991"/>
                </a:cubicBezTo>
                <a:lnTo>
                  <a:pt x="1424" y="5255"/>
                </a:lnTo>
                <a:cubicBezTo>
                  <a:pt x="1638" y="4840"/>
                  <a:pt x="1840" y="4411"/>
                  <a:pt x="2155" y="3995"/>
                </a:cubicBezTo>
                <a:lnTo>
                  <a:pt x="1689" y="3680"/>
                </a:lnTo>
                <a:close/>
                <a:moveTo>
                  <a:pt x="18272" y="5155"/>
                </a:moveTo>
                <a:lnTo>
                  <a:pt x="17806" y="5419"/>
                </a:lnTo>
                <a:cubicBezTo>
                  <a:pt x="17957" y="5835"/>
                  <a:pt x="18171" y="6251"/>
                  <a:pt x="18272" y="6730"/>
                </a:cubicBezTo>
                <a:lnTo>
                  <a:pt x="18801" y="6616"/>
                </a:lnTo>
                <a:cubicBezTo>
                  <a:pt x="18650" y="6100"/>
                  <a:pt x="18486" y="5621"/>
                  <a:pt x="18272" y="5155"/>
                </a:cubicBezTo>
                <a:close/>
                <a:moveTo>
                  <a:pt x="378" y="6415"/>
                </a:moveTo>
                <a:cubicBezTo>
                  <a:pt x="214" y="6931"/>
                  <a:pt x="113" y="7410"/>
                  <a:pt x="63" y="7940"/>
                </a:cubicBezTo>
                <a:lnTo>
                  <a:pt x="630" y="7990"/>
                </a:lnTo>
                <a:cubicBezTo>
                  <a:pt x="693" y="7511"/>
                  <a:pt x="744" y="7045"/>
                  <a:pt x="895" y="6566"/>
                </a:cubicBezTo>
                <a:lnTo>
                  <a:pt x="378" y="6415"/>
                </a:lnTo>
                <a:close/>
                <a:moveTo>
                  <a:pt x="19066" y="8091"/>
                </a:moveTo>
                <a:lnTo>
                  <a:pt x="18537" y="8141"/>
                </a:lnTo>
                <a:lnTo>
                  <a:pt x="18537" y="8935"/>
                </a:lnTo>
                <a:lnTo>
                  <a:pt x="18537" y="9616"/>
                </a:lnTo>
                <a:lnTo>
                  <a:pt x="19116" y="9616"/>
                </a:lnTo>
                <a:lnTo>
                  <a:pt x="19116" y="8935"/>
                </a:lnTo>
                <a:cubicBezTo>
                  <a:pt x="19116" y="8670"/>
                  <a:pt x="19066" y="8355"/>
                  <a:pt x="19066" y="8091"/>
                </a:cubicBezTo>
                <a:close/>
                <a:moveTo>
                  <a:pt x="580" y="9401"/>
                </a:moveTo>
                <a:lnTo>
                  <a:pt x="0" y="9452"/>
                </a:lnTo>
                <a:cubicBezTo>
                  <a:pt x="63" y="9931"/>
                  <a:pt x="113" y="10460"/>
                  <a:pt x="214" y="10926"/>
                </a:cubicBezTo>
                <a:lnTo>
                  <a:pt x="744" y="10825"/>
                </a:lnTo>
                <a:cubicBezTo>
                  <a:pt x="630" y="10346"/>
                  <a:pt x="580" y="9880"/>
                  <a:pt x="580" y="9401"/>
                </a:cubicBezTo>
                <a:close/>
                <a:moveTo>
                  <a:pt x="18537" y="11090"/>
                </a:moveTo>
                <a:lnTo>
                  <a:pt x="18537" y="12552"/>
                </a:lnTo>
                <a:lnTo>
                  <a:pt x="19116" y="12552"/>
                </a:lnTo>
                <a:lnTo>
                  <a:pt x="19116" y="11090"/>
                </a:lnTo>
                <a:close/>
                <a:moveTo>
                  <a:pt x="1159" y="12186"/>
                </a:moveTo>
                <a:lnTo>
                  <a:pt x="630" y="12400"/>
                </a:lnTo>
                <a:cubicBezTo>
                  <a:pt x="844" y="12867"/>
                  <a:pt x="1059" y="13346"/>
                  <a:pt x="1374" y="13761"/>
                </a:cubicBezTo>
                <a:lnTo>
                  <a:pt x="1789" y="13497"/>
                </a:lnTo>
                <a:cubicBezTo>
                  <a:pt x="1575" y="13081"/>
                  <a:pt x="1323" y="12665"/>
                  <a:pt x="1159" y="12186"/>
                </a:cubicBezTo>
                <a:close/>
                <a:moveTo>
                  <a:pt x="18537" y="14026"/>
                </a:moveTo>
                <a:lnTo>
                  <a:pt x="18537" y="15551"/>
                </a:lnTo>
                <a:lnTo>
                  <a:pt x="19116" y="15551"/>
                </a:lnTo>
                <a:lnTo>
                  <a:pt x="19116" y="14026"/>
                </a:lnTo>
                <a:close/>
                <a:moveTo>
                  <a:pt x="2684" y="14656"/>
                </a:moveTo>
                <a:lnTo>
                  <a:pt x="2268" y="14971"/>
                </a:lnTo>
                <a:cubicBezTo>
                  <a:pt x="2583" y="15387"/>
                  <a:pt x="2949" y="15702"/>
                  <a:pt x="3365" y="16017"/>
                </a:cubicBezTo>
                <a:lnTo>
                  <a:pt x="3680" y="15601"/>
                </a:lnTo>
                <a:cubicBezTo>
                  <a:pt x="3314" y="15337"/>
                  <a:pt x="2999" y="14971"/>
                  <a:pt x="2684" y="14656"/>
                </a:cubicBezTo>
                <a:close/>
                <a:moveTo>
                  <a:pt x="4889" y="16446"/>
                </a:moveTo>
                <a:lnTo>
                  <a:pt x="4625" y="16912"/>
                </a:lnTo>
                <a:cubicBezTo>
                  <a:pt x="5104" y="17126"/>
                  <a:pt x="5519" y="17328"/>
                  <a:pt x="6049" y="17491"/>
                </a:cubicBezTo>
                <a:lnTo>
                  <a:pt x="6200" y="17013"/>
                </a:lnTo>
                <a:cubicBezTo>
                  <a:pt x="5734" y="16861"/>
                  <a:pt x="5305" y="16647"/>
                  <a:pt x="4889" y="16446"/>
                </a:cubicBezTo>
                <a:close/>
                <a:moveTo>
                  <a:pt x="7561" y="17328"/>
                </a:moveTo>
                <a:lnTo>
                  <a:pt x="7510" y="17907"/>
                </a:lnTo>
                <a:cubicBezTo>
                  <a:pt x="7989" y="17958"/>
                  <a:pt x="8456" y="18021"/>
                  <a:pt x="8934" y="18021"/>
                </a:cubicBezTo>
                <a:lnTo>
                  <a:pt x="9035" y="18021"/>
                </a:lnTo>
                <a:lnTo>
                  <a:pt x="9035" y="17441"/>
                </a:lnTo>
                <a:lnTo>
                  <a:pt x="8934" y="17441"/>
                </a:lnTo>
                <a:cubicBezTo>
                  <a:pt x="8456" y="17441"/>
                  <a:pt x="8040" y="17441"/>
                  <a:pt x="7561" y="17328"/>
                </a:cubicBezTo>
                <a:close/>
                <a:moveTo>
                  <a:pt x="10510" y="17441"/>
                </a:moveTo>
                <a:lnTo>
                  <a:pt x="10510" y="18021"/>
                </a:lnTo>
                <a:lnTo>
                  <a:pt x="11971" y="18021"/>
                </a:lnTo>
                <a:lnTo>
                  <a:pt x="11971" y="17441"/>
                </a:lnTo>
                <a:close/>
                <a:moveTo>
                  <a:pt x="13446" y="17441"/>
                </a:moveTo>
                <a:lnTo>
                  <a:pt x="13446" y="18021"/>
                </a:lnTo>
                <a:lnTo>
                  <a:pt x="14492" y="18021"/>
                </a:lnTo>
                <a:lnTo>
                  <a:pt x="14492" y="17441"/>
                </a:lnTo>
                <a:close/>
                <a:moveTo>
                  <a:pt x="23161" y="17441"/>
                </a:moveTo>
                <a:lnTo>
                  <a:pt x="23161" y="18021"/>
                </a:lnTo>
                <a:lnTo>
                  <a:pt x="23842" y="18021"/>
                </a:lnTo>
                <a:lnTo>
                  <a:pt x="23842" y="17441"/>
                </a:lnTo>
                <a:close/>
                <a:moveTo>
                  <a:pt x="25316" y="17441"/>
                </a:moveTo>
                <a:lnTo>
                  <a:pt x="25316" y="18021"/>
                </a:lnTo>
                <a:lnTo>
                  <a:pt x="26778" y="18021"/>
                </a:lnTo>
                <a:lnTo>
                  <a:pt x="26778" y="17441"/>
                </a:lnTo>
                <a:close/>
                <a:moveTo>
                  <a:pt x="28252" y="17441"/>
                </a:moveTo>
                <a:lnTo>
                  <a:pt x="28252" y="18021"/>
                </a:lnTo>
                <a:lnTo>
                  <a:pt x="29777" y="18021"/>
                </a:lnTo>
                <a:lnTo>
                  <a:pt x="29777" y="17441"/>
                </a:lnTo>
                <a:close/>
                <a:moveTo>
                  <a:pt x="18537" y="17013"/>
                </a:moveTo>
                <a:lnTo>
                  <a:pt x="18537" y="18487"/>
                </a:lnTo>
                <a:lnTo>
                  <a:pt x="19116" y="18487"/>
                </a:lnTo>
                <a:lnTo>
                  <a:pt x="19116" y="17013"/>
                </a:lnTo>
                <a:close/>
                <a:moveTo>
                  <a:pt x="18537" y="19961"/>
                </a:moveTo>
                <a:lnTo>
                  <a:pt x="18537" y="21486"/>
                </a:lnTo>
                <a:lnTo>
                  <a:pt x="19116" y="21486"/>
                </a:lnTo>
                <a:lnTo>
                  <a:pt x="19116" y="19961"/>
                </a:lnTo>
                <a:close/>
                <a:moveTo>
                  <a:pt x="18537" y="22948"/>
                </a:moveTo>
                <a:lnTo>
                  <a:pt x="18537" y="24422"/>
                </a:lnTo>
                <a:lnTo>
                  <a:pt x="19116" y="24422"/>
                </a:lnTo>
                <a:lnTo>
                  <a:pt x="19116" y="22948"/>
                </a:lnTo>
                <a:close/>
                <a:moveTo>
                  <a:pt x="18537" y="25897"/>
                </a:moveTo>
                <a:lnTo>
                  <a:pt x="18537" y="27358"/>
                </a:lnTo>
                <a:lnTo>
                  <a:pt x="19116" y="27358"/>
                </a:lnTo>
                <a:lnTo>
                  <a:pt x="19116" y="25897"/>
                </a:lnTo>
                <a:close/>
                <a:moveTo>
                  <a:pt x="18537" y="28883"/>
                </a:moveTo>
                <a:lnTo>
                  <a:pt x="18537" y="30358"/>
                </a:lnTo>
                <a:lnTo>
                  <a:pt x="19116" y="30358"/>
                </a:lnTo>
                <a:lnTo>
                  <a:pt x="19116" y="28883"/>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0"/>
          <p:cNvSpPr/>
          <p:nvPr/>
        </p:nvSpPr>
        <p:spPr>
          <a:xfrm>
            <a:off x="3598965" y="1626724"/>
            <a:ext cx="559804" cy="1639801"/>
          </a:xfrm>
          <a:custGeom>
            <a:rect b="b" l="l" r="r" t="t"/>
            <a:pathLst>
              <a:path extrusionOk="0" h="27246" w="9301">
                <a:moveTo>
                  <a:pt x="1" y="1"/>
                </a:moveTo>
                <a:lnTo>
                  <a:pt x="1" y="27245"/>
                </a:lnTo>
                <a:lnTo>
                  <a:pt x="9301" y="27245"/>
                </a:lnTo>
                <a:lnTo>
                  <a:pt x="9301"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07" name="Google Shape;3707;p50"/>
          <p:cNvSpPr/>
          <p:nvPr/>
        </p:nvSpPr>
        <p:spPr>
          <a:xfrm>
            <a:off x="3058963" y="2166781"/>
            <a:ext cx="1639808" cy="559781"/>
          </a:xfrm>
          <a:custGeom>
            <a:rect b="b" l="l" r="r" t="t"/>
            <a:pathLst>
              <a:path extrusionOk="0" h="9301" w="27245">
                <a:moveTo>
                  <a:pt x="1" y="0"/>
                </a:moveTo>
                <a:lnTo>
                  <a:pt x="1" y="9300"/>
                </a:lnTo>
                <a:lnTo>
                  <a:pt x="27245" y="9300"/>
                </a:lnTo>
                <a:lnTo>
                  <a:pt x="27245"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08" name="Google Shape;3708;p50"/>
          <p:cNvSpPr/>
          <p:nvPr/>
        </p:nvSpPr>
        <p:spPr>
          <a:xfrm>
            <a:off x="4619865" y="2439067"/>
            <a:ext cx="56937" cy="15949"/>
          </a:xfrm>
          <a:custGeom>
            <a:rect b="b" l="l" r="r" t="t"/>
            <a:pathLst>
              <a:path extrusionOk="0" h="265" w="946">
                <a:moveTo>
                  <a:pt x="0" y="0"/>
                </a:moveTo>
                <a:lnTo>
                  <a:pt x="0" y="265"/>
                </a:lnTo>
                <a:lnTo>
                  <a:pt x="945" y="265"/>
                </a:lnTo>
                <a:lnTo>
                  <a:pt x="9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0"/>
          <p:cNvSpPr/>
          <p:nvPr/>
        </p:nvSpPr>
        <p:spPr>
          <a:xfrm>
            <a:off x="4493171" y="2439067"/>
            <a:ext cx="56937" cy="15949"/>
          </a:xfrm>
          <a:custGeom>
            <a:rect b="b" l="l" r="r" t="t"/>
            <a:pathLst>
              <a:path extrusionOk="0" h="265" w="946">
                <a:moveTo>
                  <a:pt x="1" y="0"/>
                </a:moveTo>
                <a:lnTo>
                  <a:pt x="1" y="265"/>
                </a:lnTo>
                <a:lnTo>
                  <a:pt x="946" y="265"/>
                </a:lnTo>
                <a:lnTo>
                  <a:pt x="9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0"/>
          <p:cNvSpPr/>
          <p:nvPr/>
        </p:nvSpPr>
        <p:spPr>
          <a:xfrm>
            <a:off x="4370328" y="2439067"/>
            <a:ext cx="53928" cy="15949"/>
          </a:xfrm>
          <a:custGeom>
            <a:rect b="b" l="l" r="r" t="t"/>
            <a:pathLst>
              <a:path extrusionOk="0" h="265" w="896">
                <a:moveTo>
                  <a:pt x="0" y="0"/>
                </a:moveTo>
                <a:lnTo>
                  <a:pt x="0" y="265"/>
                </a:lnTo>
                <a:lnTo>
                  <a:pt x="895" y="265"/>
                </a:lnTo>
                <a:lnTo>
                  <a:pt x="8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0"/>
          <p:cNvSpPr/>
          <p:nvPr/>
        </p:nvSpPr>
        <p:spPr>
          <a:xfrm>
            <a:off x="3343409" y="2439067"/>
            <a:ext cx="56937" cy="15949"/>
          </a:xfrm>
          <a:custGeom>
            <a:rect b="b" l="l" r="r" t="t"/>
            <a:pathLst>
              <a:path extrusionOk="0" h="265" w="946">
                <a:moveTo>
                  <a:pt x="0" y="0"/>
                </a:moveTo>
                <a:lnTo>
                  <a:pt x="0" y="265"/>
                </a:lnTo>
                <a:lnTo>
                  <a:pt x="945" y="265"/>
                </a:lnTo>
                <a:lnTo>
                  <a:pt x="9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0"/>
          <p:cNvSpPr/>
          <p:nvPr/>
        </p:nvSpPr>
        <p:spPr>
          <a:xfrm>
            <a:off x="3219784" y="2439067"/>
            <a:ext cx="53868" cy="15949"/>
          </a:xfrm>
          <a:custGeom>
            <a:rect b="b" l="l" r="r" t="t"/>
            <a:pathLst>
              <a:path extrusionOk="0" h="265" w="895">
                <a:moveTo>
                  <a:pt x="0" y="0"/>
                </a:moveTo>
                <a:lnTo>
                  <a:pt x="0" y="265"/>
                </a:lnTo>
                <a:lnTo>
                  <a:pt x="895" y="265"/>
                </a:lnTo>
                <a:lnTo>
                  <a:pt x="8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0"/>
          <p:cNvSpPr/>
          <p:nvPr/>
        </p:nvSpPr>
        <p:spPr>
          <a:xfrm>
            <a:off x="3093872" y="2439067"/>
            <a:ext cx="53146" cy="15949"/>
          </a:xfrm>
          <a:custGeom>
            <a:rect b="b" l="l" r="r" t="t"/>
            <a:pathLst>
              <a:path extrusionOk="0" h="265" w="883">
                <a:moveTo>
                  <a:pt x="0" y="0"/>
                </a:moveTo>
                <a:lnTo>
                  <a:pt x="0" y="265"/>
                </a:lnTo>
                <a:lnTo>
                  <a:pt x="882" y="265"/>
                </a:lnTo>
                <a:lnTo>
                  <a:pt x="8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0"/>
          <p:cNvSpPr/>
          <p:nvPr/>
        </p:nvSpPr>
        <p:spPr>
          <a:xfrm>
            <a:off x="3310077" y="1566241"/>
            <a:ext cx="14662" cy="54823"/>
          </a:xfrm>
          <a:custGeom>
            <a:rect b="b" l="l" r="r" t="t"/>
            <a:pathLst>
              <a:path extrusionOk="0" h="946" w="253">
                <a:moveTo>
                  <a:pt x="1" y="0"/>
                </a:moveTo>
                <a:lnTo>
                  <a:pt x="1" y="946"/>
                </a:lnTo>
                <a:lnTo>
                  <a:pt x="253" y="946"/>
                </a:lnTo>
                <a:lnTo>
                  <a:pt x="2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0"/>
          <p:cNvSpPr/>
          <p:nvPr/>
        </p:nvSpPr>
        <p:spPr>
          <a:xfrm>
            <a:off x="3855497" y="1918494"/>
            <a:ext cx="15652" cy="58524"/>
          </a:xfrm>
          <a:custGeom>
            <a:rect b="b" l="l" r="r" t="t"/>
            <a:pathLst>
              <a:path extrusionOk="0" h="946" w="253">
                <a:moveTo>
                  <a:pt x="1" y="1"/>
                </a:moveTo>
                <a:lnTo>
                  <a:pt x="1" y="946"/>
                </a:lnTo>
                <a:lnTo>
                  <a:pt x="253" y="946"/>
                </a:lnTo>
                <a:lnTo>
                  <a:pt x="2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0"/>
          <p:cNvSpPr/>
          <p:nvPr/>
        </p:nvSpPr>
        <p:spPr>
          <a:xfrm>
            <a:off x="3871254" y="1977497"/>
            <a:ext cx="15227" cy="56935"/>
          </a:xfrm>
          <a:custGeom>
            <a:rect b="b" l="l" r="r" t="t"/>
            <a:pathLst>
              <a:path extrusionOk="0" h="946" w="253">
                <a:moveTo>
                  <a:pt x="1" y="1"/>
                </a:moveTo>
                <a:lnTo>
                  <a:pt x="1" y="946"/>
                </a:lnTo>
                <a:lnTo>
                  <a:pt x="253" y="946"/>
                </a:lnTo>
                <a:lnTo>
                  <a:pt x="2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0"/>
          <p:cNvSpPr/>
          <p:nvPr/>
        </p:nvSpPr>
        <p:spPr>
          <a:xfrm>
            <a:off x="3871254" y="2932058"/>
            <a:ext cx="15227" cy="53866"/>
          </a:xfrm>
          <a:custGeom>
            <a:rect b="b" l="l" r="r" t="t"/>
            <a:pathLst>
              <a:path extrusionOk="0" h="895" w="253">
                <a:moveTo>
                  <a:pt x="1" y="0"/>
                </a:moveTo>
                <a:lnTo>
                  <a:pt x="1" y="895"/>
                </a:lnTo>
                <a:lnTo>
                  <a:pt x="253" y="895"/>
                </a:lnTo>
                <a:lnTo>
                  <a:pt x="2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0"/>
          <p:cNvSpPr/>
          <p:nvPr/>
        </p:nvSpPr>
        <p:spPr>
          <a:xfrm>
            <a:off x="3871254" y="3057909"/>
            <a:ext cx="15227" cy="53926"/>
          </a:xfrm>
          <a:custGeom>
            <a:rect b="b" l="l" r="r" t="t"/>
            <a:pathLst>
              <a:path extrusionOk="0" h="896" w="253">
                <a:moveTo>
                  <a:pt x="1" y="1"/>
                </a:moveTo>
                <a:lnTo>
                  <a:pt x="1" y="896"/>
                </a:lnTo>
                <a:lnTo>
                  <a:pt x="253" y="896"/>
                </a:lnTo>
                <a:lnTo>
                  <a:pt x="2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0"/>
          <p:cNvSpPr/>
          <p:nvPr/>
        </p:nvSpPr>
        <p:spPr>
          <a:xfrm>
            <a:off x="3449556" y="2923006"/>
            <a:ext cx="12847" cy="48084"/>
          </a:xfrm>
          <a:custGeom>
            <a:rect b="b" l="l" r="r" t="t"/>
            <a:pathLst>
              <a:path extrusionOk="0" h="947" w="253">
                <a:moveTo>
                  <a:pt x="1" y="1"/>
                </a:moveTo>
                <a:lnTo>
                  <a:pt x="1" y="946"/>
                </a:lnTo>
                <a:lnTo>
                  <a:pt x="253" y="946"/>
                </a:lnTo>
                <a:lnTo>
                  <a:pt x="2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0"/>
          <p:cNvSpPr/>
          <p:nvPr/>
        </p:nvSpPr>
        <p:spPr>
          <a:xfrm>
            <a:off x="4158709" y="2242617"/>
            <a:ext cx="144932" cy="31898"/>
          </a:xfrm>
          <a:custGeom>
            <a:rect b="b" l="l" r="r" t="t"/>
            <a:pathLst>
              <a:path extrusionOk="0" h="530" w="2408">
                <a:moveTo>
                  <a:pt x="1" y="0"/>
                </a:moveTo>
                <a:lnTo>
                  <a:pt x="1" y="530"/>
                </a:lnTo>
                <a:lnTo>
                  <a:pt x="2407" y="530"/>
                </a:lnTo>
                <a:lnTo>
                  <a:pt x="24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0"/>
          <p:cNvSpPr/>
          <p:nvPr/>
        </p:nvSpPr>
        <p:spPr>
          <a:xfrm>
            <a:off x="4158709" y="2318452"/>
            <a:ext cx="144932" cy="31898"/>
          </a:xfrm>
          <a:custGeom>
            <a:rect b="b" l="l" r="r" t="t"/>
            <a:pathLst>
              <a:path extrusionOk="0" h="530" w="2408">
                <a:moveTo>
                  <a:pt x="1" y="1"/>
                </a:moveTo>
                <a:lnTo>
                  <a:pt x="1" y="530"/>
                </a:lnTo>
                <a:lnTo>
                  <a:pt x="2407" y="530"/>
                </a:lnTo>
                <a:lnTo>
                  <a:pt x="24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0"/>
          <p:cNvSpPr/>
          <p:nvPr/>
        </p:nvSpPr>
        <p:spPr>
          <a:xfrm>
            <a:off x="4158709" y="2394288"/>
            <a:ext cx="144932" cy="31898"/>
          </a:xfrm>
          <a:custGeom>
            <a:rect b="b" l="l" r="r" t="t"/>
            <a:pathLst>
              <a:path extrusionOk="0" h="530" w="2408">
                <a:moveTo>
                  <a:pt x="1" y="1"/>
                </a:moveTo>
                <a:lnTo>
                  <a:pt x="1" y="530"/>
                </a:lnTo>
                <a:lnTo>
                  <a:pt x="2407" y="530"/>
                </a:lnTo>
                <a:lnTo>
                  <a:pt x="24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0"/>
          <p:cNvSpPr/>
          <p:nvPr/>
        </p:nvSpPr>
        <p:spPr>
          <a:xfrm>
            <a:off x="4158709" y="2470123"/>
            <a:ext cx="144932" cy="31958"/>
          </a:xfrm>
          <a:custGeom>
            <a:rect b="b" l="l" r="r" t="t"/>
            <a:pathLst>
              <a:path extrusionOk="0" h="531" w="2408">
                <a:moveTo>
                  <a:pt x="1" y="1"/>
                </a:moveTo>
                <a:lnTo>
                  <a:pt x="1" y="530"/>
                </a:lnTo>
                <a:lnTo>
                  <a:pt x="2407" y="530"/>
                </a:lnTo>
                <a:lnTo>
                  <a:pt x="24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0"/>
          <p:cNvSpPr/>
          <p:nvPr/>
        </p:nvSpPr>
        <p:spPr>
          <a:xfrm>
            <a:off x="4158709" y="2545959"/>
            <a:ext cx="144932" cy="31958"/>
          </a:xfrm>
          <a:custGeom>
            <a:rect b="b" l="l" r="r" t="t"/>
            <a:pathLst>
              <a:path extrusionOk="0" h="531" w="2408">
                <a:moveTo>
                  <a:pt x="1" y="1"/>
                </a:moveTo>
                <a:lnTo>
                  <a:pt x="1" y="530"/>
                </a:lnTo>
                <a:lnTo>
                  <a:pt x="2407" y="530"/>
                </a:lnTo>
                <a:lnTo>
                  <a:pt x="24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0"/>
          <p:cNvSpPr/>
          <p:nvPr/>
        </p:nvSpPr>
        <p:spPr>
          <a:xfrm>
            <a:off x="4158709" y="2621855"/>
            <a:ext cx="144932" cy="31898"/>
          </a:xfrm>
          <a:custGeom>
            <a:rect b="b" l="l" r="r" t="t"/>
            <a:pathLst>
              <a:path extrusionOk="0" h="530" w="2408">
                <a:moveTo>
                  <a:pt x="1" y="0"/>
                </a:moveTo>
                <a:lnTo>
                  <a:pt x="1" y="529"/>
                </a:lnTo>
                <a:lnTo>
                  <a:pt x="2407" y="529"/>
                </a:lnTo>
                <a:lnTo>
                  <a:pt x="24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0"/>
          <p:cNvSpPr/>
          <p:nvPr/>
        </p:nvSpPr>
        <p:spPr>
          <a:xfrm>
            <a:off x="3454094" y="2242617"/>
            <a:ext cx="144932" cy="31898"/>
          </a:xfrm>
          <a:custGeom>
            <a:rect b="b" l="l" r="r" t="t"/>
            <a:pathLst>
              <a:path extrusionOk="0" h="530" w="2408">
                <a:moveTo>
                  <a:pt x="1" y="0"/>
                </a:moveTo>
                <a:lnTo>
                  <a:pt x="1" y="530"/>
                </a:lnTo>
                <a:lnTo>
                  <a:pt x="2408" y="530"/>
                </a:lnTo>
                <a:lnTo>
                  <a:pt x="24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0"/>
          <p:cNvSpPr/>
          <p:nvPr/>
        </p:nvSpPr>
        <p:spPr>
          <a:xfrm>
            <a:off x="3454094" y="2318452"/>
            <a:ext cx="144932" cy="31898"/>
          </a:xfrm>
          <a:custGeom>
            <a:rect b="b" l="l" r="r" t="t"/>
            <a:pathLst>
              <a:path extrusionOk="0" h="530" w="2408">
                <a:moveTo>
                  <a:pt x="1" y="1"/>
                </a:moveTo>
                <a:lnTo>
                  <a:pt x="1" y="530"/>
                </a:lnTo>
                <a:lnTo>
                  <a:pt x="2408" y="530"/>
                </a:lnTo>
                <a:lnTo>
                  <a:pt x="2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0"/>
          <p:cNvSpPr/>
          <p:nvPr/>
        </p:nvSpPr>
        <p:spPr>
          <a:xfrm>
            <a:off x="3454094" y="2394288"/>
            <a:ext cx="144932" cy="31898"/>
          </a:xfrm>
          <a:custGeom>
            <a:rect b="b" l="l" r="r" t="t"/>
            <a:pathLst>
              <a:path extrusionOk="0" h="530" w="2408">
                <a:moveTo>
                  <a:pt x="1" y="1"/>
                </a:moveTo>
                <a:lnTo>
                  <a:pt x="1" y="530"/>
                </a:lnTo>
                <a:lnTo>
                  <a:pt x="2408" y="530"/>
                </a:lnTo>
                <a:lnTo>
                  <a:pt x="2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0"/>
          <p:cNvSpPr/>
          <p:nvPr/>
        </p:nvSpPr>
        <p:spPr>
          <a:xfrm>
            <a:off x="3454094" y="2470123"/>
            <a:ext cx="144932" cy="31958"/>
          </a:xfrm>
          <a:custGeom>
            <a:rect b="b" l="l" r="r" t="t"/>
            <a:pathLst>
              <a:path extrusionOk="0" h="531" w="2408">
                <a:moveTo>
                  <a:pt x="1" y="1"/>
                </a:moveTo>
                <a:lnTo>
                  <a:pt x="1" y="530"/>
                </a:lnTo>
                <a:lnTo>
                  <a:pt x="2408" y="530"/>
                </a:lnTo>
                <a:lnTo>
                  <a:pt x="2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0"/>
          <p:cNvSpPr/>
          <p:nvPr/>
        </p:nvSpPr>
        <p:spPr>
          <a:xfrm>
            <a:off x="3454094" y="2545959"/>
            <a:ext cx="144932" cy="31958"/>
          </a:xfrm>
          <a:custGeom>
            <a:rect b="b" l="l" r="r" t="t"/>
            <a:pathLst>
              <a:path extrusionOk="0" h="531" w="2408">
                <a:moveTo>
                  <a:pt x="1" y="1"/>
                </a:moveTo>
                <a:lnTo>
                  <a:pt x="1" y="530"/>
                </a:lnTo>
                <a:lnTo>
                  <a:pt x="2408" y="530"/>
                </a:lnTo>
                <a:lnTo>
                  <a:pt x="2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0"/>
          <p:cNvSpPr/>
          <p:nvPr/>
        </p:nvSpPr>
        <p:spPr>
          <a:xfrm>
            <a:off x="3454094" y="2621855"/>
            <a:ext cx="144932" cy="31898"/>
          </a:xfrm>
          <a:custGeom>
            <a:rect b="b" l="l" r="r" t="t"/>
            <a:pathLst>
              <a:path extrusionOk="0" h="530" w="2408">
                <a:moveTo>
                  <a:pt x="1" y="0"/>
                </a:moveTo>
                <a:lnTo>
                  <a:pt x="1" y="529"/>
                </a:lnTo>
                <a:lnTo>
                  <a:pt x="2408" y="529"/>
                </a:lnTo>
                <a:lnTo>
                  <a:pt x="24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0"/>
          <p:cNvSpPr/>
          <p:nvPr/>
        </p:nvSpPr>
        <p:spPr>
          <a:xfrm>
            <a:off x="3674802" y="2021911"/>
            <a:ext cx="31960" cy="144925"/>
          </a:xfrm>
          <a:custGeom>
            <a:rect b="b" l="l" r="r" t="t"/>
            <a:pathLst>
              <a:path extrusionOk="0" h="2408" w="531">
                <a:moveTo>
                  <a:pt x="1" y="0"/>
                </a:moveTo>
                <a:lnTo>
                  <a:pt x="1" y="2407"/>
                </a:lnTo>
                <a:lnTo>
                  <a:pt x="530" y="2407"/>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0"/>
          <p:cNvSpPr/>
          <p:nvPr/>
        </p:nvSpPr>
        <p:spPr>
          <a:xfrm>
            <a:off x="3750698" y="2021911"/>
            <a:ext cx="31899" cy="144925"/>
          </a:xfrm>
          <a:custGeom>
            <a:rect b="b" l="l" r="r" t="t"/>
            <a:pathLst>
              <a:path extrusionOk="0" h="2408" w="530">
                <a:moveTo>
                  <a:pt x="0" y="0"/>
                </a:moveTo>
                <a:lnTo>
                  <a:pt x="0" y="2407"/>
                </a:lnTo>
                <a:lnTo>
                  <a:pt x="529" y="2407"/>
                </a:lnTo>
                <a:lnTo>
                  <a:pt x="5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0"/>
          <p:cNvSpPr/>
          <p:nvPr/>
        </p:nvSpPr>
        <p:spPr>
          <a:xfrm>
            <a:off x="3826534" y="2021911"/>
            <a:ext cx="31899" cy="144925"/>
          </a:xfrm>
          <a:custGeom>
            <a:rect b="b" l="l" r="r" t="t"/>
            <a:pathLst>
              <a:path extrusionOk="0" h="2408" w="530">
                <a:moveTo>
                  <a:pt x="0" y="0"/>
                </a:moveTo>
                <a:lnTo>
                  <a:pt x="0" y="2407"/>
                </a:lnTo>
                <a:lnTo>
                  <a:pt x="529" y="2407"/>
                </a:lnTo>
                <a:lnTo>
                  <a:pt x="5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0"/>
          <p:cNvSpPr/>
          <p:nvPr/>
        </p:nvSpPr>
        <p:spPr>
          <a:xfrm>
            <a:off x="3902370" y="2021911"/>
            <a:ext cx="31899" cy="144925"/>
          </a:xfrm>
          <a:custGeom>
            <a:rect b="b" l="l" r="r" t="t"/>
            <a:pathLst>
              <a:path extrusionOk="0" h="2408" w="530">
                <a:moveTo>
                  <a:pt x="0" y="0"/>
                </a:moveTo>
                <a:lnTo>
                  <a:pt x="0" y="2407"/>
                </a:lnTo>
                <a:lnTo>
                  <a:pt x="530" y="2407"/>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0"/>
          <p:cNvSpPr/>
          <p:nvPr/>
        </p:nvSpPr>
        <p:spPr>
          <a:xfrm>
            <a:off x="3978207" y="2021911"/>
            <a:ext cx="31899" cy="144925"/>
          </a:xfrm>
          <a:custGeom>
            <a:rect b="b" l="l" r="r" t="t"/>
            <a:pathLst>
              <a:path extrusionOk="0" h="2408" w="530">
                <a:moveTo>
                  <a:pt x="0" y="0"/>
                </a:moveTo>
                <a:lnTo>
                  <a:pt x="0" y="2407"/>
                </a:lnTo>
                <a:lnTo>
                  <a:pt x="530" y="2407"/>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0"/>
          <p:cNvSpPr/>
          <p:nvPr/>
        </p:nvSpPr>
        <p:spPr>
          <a:xfrm>
            <a:off x="4054043" y="2021911"/>
            <a:ext cx="31899" cy="144925"/>
          </a:xfrm>
          <a:custGeom>
            <a:rect b="b" l="l" r="r" t="t"/>
            <a:pathLst>
              <a:path extrusionOk="0" h="2408" w="530">
                <a:moveTo>
                  <a:pt x="1" y="0"/>
                </a:moveTo>
                <a:lnTo>
                  <a:pt x="1" y="2407"/>
                </a:lnTo>
                <a:lnTo>
                  <a:pt x="530" y="2407"/>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0"/>
          <p:cNvSpPr/>
          <p:nvPr/>
        </p:nvSpPr>
        <p:spPr>
          <a:xfrm>
            <a:off x="3674802" y="2726520"/>
            <a:ext cx="31960" cy="145648"/>
          </a:xfrm>
          <a:custGeom>
            <a:rect b="b" l="l" r="r" t="t"/>
            <a:pathLst>
              <a:path extrusionOk="0" h="2420" w="531">
                <a:moveTo>
                  <a:pt x="1" y="0"/>
                </a:moveTo>
                <a:lnTo>
                  <a:pt x="1" y="2420"/>
                </a:lnTo>
                <a:lnTo>
                  <a:pt x="530" y="2420"/>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0"/>
          <p:cNvSpPr/>
          <p:nvPr/>
        </p:nvSpPr>
        <p:spPr>
          <a:xfrm>
            <a:off x="3750698" y="2726520"/>
            <a:ext cx="31899" cy="145648"/>
          </a:xfrm>
          <a:custGeom>
            <a:rect b="b" l="l" r="r" t="t"/>
            <a:pathLst>
              <a:path extrusionOk="0" h="2420" w="530">
                <a:moveTo>
                  <a:pt x="0" y="0"/>
                </a:moveTo>
                <a:lnTo>
                  <a:pt x="0" y="2420"/>
                </a:lnTo>
                <a:lnTo>
                  <a:pt x="529" y="2420"/>
                </a:lnTo>
                <a:lnTo>
                  <a:pt x="5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0"/>
          <p:cNvSpPr/>
          <p:nvPr/>
        </p:nvSpPr>
        <p:spPr>
          <a:xfrm>
            <a:off x="3826534" y="2726520"/>
            <a:ext cx="31899" cy="145648"/>
          </a:xfrm>
          <a:custGeom>
            <a:rect b="b" l="l" r="r" t="t"/>
            <a:pathLst>
              <a:path extrusionOk="0" h="2420" w="530">
                <a:moveTo>
                  <a:pt x="0" y="0"/>
                </a:moveTo>
                <a:lnTo>
                  <a:pt x="0" y="2420"/>
                </a:lnTo>
                <a:lnTo>
                  <a:pt x="529" y="2420"/>
                </a:lnTo>
                <a:lnTo>
                  <a:pt x="5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0"/>
          <p:cNvSpPr/>
          <p:nvPr/>
        </p:nvSpPr>
        <p:spPr>
          <a:xfrm>
            <a:off x="3902370" y="2726520"/>
            <a:ext cx="31899" cy="145648"/>
          </a:xfrm>
          <a:custGeom>
            <a:rect b="b" l="l" r="r" t="t"/>
            <a:pathLst>
              <a:path extrusionOk="0" h="2420" w="530">
                <a:moveTo>
                  <a:pt x="0" y="0"/>
                </a:moveTo>
                <a:lnTo>
                  <a:pt x="0" y="2420"/>
                </a:lnTo>
                <a:lnTo>
                  <a:pt x="530" y="2420"/>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0"/>
          <p:cNvSpPr/>
          <p:nvPr/>
        </p:nvSpPr>
        <p:spPr>
          <a:xfrm>
            <a:off x="3978207" y="2726520"/>
            <a:ext cx="31899" cy="145648"/>
          </a:xfrm>
          <a:custGeom>
            <a:rect b="b" l="l" r="r" t="t"/>
            <a:pathLst>
              <a:path extrusionOk="0" h="2420" w="530">
                <a:moveTo>
                  <a:pt x="0" y="0"/>
                </a:moveTo>
                <a:lnTo>
                  <a:pt x="0" y="2420"/>
                </a:lnTo>
                <a:lnTo>
                  <a:pt x="530" y="2420"/>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0"/>
          <p:cNvSpPr/>
          <p:nvPr/>
        </p:nvSpPr>
        <p:spPr>
          <a:xfrm>
            <a:off x="4054043" y="2726520"/>
            <a:ext cx="31899" cy="145648"/>
          </a:xfrm>
          <a:custGeom>
            <a:rect b="b" l="l" r="r" t="t"/>
            <a:pathLst>
              <a:path extrusionOk="0" h="2420" w="530">
                <a:moveTo>
                  <a:pt x="1" y="0"/>
                </a:moveTo>
                <a:lnTo>
                  <a:pt x="1" y="2420"/>
                </a:lnTo>
                <a:lnTo>
                  <a:pt x="530" y="2420"/>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4" name="Google Shape;3744;p50"/>
          <p:cNvGrpSpPr/>
          <p:nvPr/>
        </p:nvGrpSpPr>
        <p:grpSpPr>
          <a:xfrm>
            <a:off x="1416666" y="3903979"/>
            <a:ext cx="349154" cy="351969"/>
            <a:chOff x="4393757" y="2259356"/>
            <a:chExt cx="627523" cy="632583"/>
          </a:xfrm>
        </p:grpSpPr>
        <p:sp>
          <p:nvSpPr>
            <p:cNvPr id="3745" name="Google Shape;3745;p50"/>
            <p:cNvSpPr/>
            <p:nvPr/>
          </p:nvSpPr>
          <p:spPr>
            <a:xfrm>
              <a:off x="4393757" y="2259356"/>
              <a:ext cx="627523" cy="632583"/>
            </a:xfrm>
            <a:custGeom>
              <a:rect b="b" l="l" r="r" t="t"/>
              <a:pathLst>
                <a:path extrusionOk="0" h="6251" w="6201">
                  <a:moveTo>
                    <a:pt x="1" y="0"/>
                  </a:moveTo>
                  <a:lnTo>
                    <a:pt x="1" y="6251"/>
                  </a:lnTo>
                  <a:lnTo>
                    <a:pt x="6201" y="6251"/>
                  </a:lnTo>
                  <a:lnTo>
                    <a:pt x="6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0"/>
            <p:cNvSpPr/>
            <p:nvPr/>
          </p:nvSpPr>
          <p:spPr>
            <a:xfrm>
              <a:off x="4495764" y="2370269"/>
              <a:ext cx="429887" cy="436262"/>
            </a:xfrm>
            <a:custGeom>
              <a:rect b="b" l="l" r="r" t="t"/>
              <a:pathLst>
                <a:path extrusionOk="0" h="4311" w="4248">
                  <a:moveTo>
                    <a:pt x="1" y="1"/>
                  </a:moveTo>
                  <a:lnTo>
                    <a:pt x="417" y="1740"/>
                  </a:lnTo>
                  <a:lnTo>
                    <a:pt x="782" y="1374"/>
                  </a:lnTo>
                  <a:lnTo>
                    <a:pt x="1778" y="2521"/>
                  </a:lnTo>
                  <a:lnTo>
                    <a:pt x="1778" y="4310"/>
                  </a:lnTo>
                  <a:lnTo>
                    <a:pt x="2408" y="4310"/>
                  </a:lnTo>
                  <a:lnTo>
                    <a:pt x="2408" y="2521"/>
                  </a:lnTo>
                  <a:lnTo>
                    <a:pt x="3466" y="1374"/>
                  </a:lnTo>
                  <a:lnTo>
                    <a:pt x="3832" y="1740"/>
                  </a:lnTo>
                  <a:lnTo>
                    <a:pt x="4248" y="1"/>
                  </a:lnTo>
                  <a:lnTo>
                    <a:pt x="4248" y="1"/>
                  </a:lnTo>
                  <a:lnTo>
                    <a:pt x="2572" y="580"/>
                  </a:lnTo>
                  <a:lnTo>
                    <a:pt x="2988" y="946"/>
                  </a:lnTo>
                  <a:lnTo>
                    <a:pt x="2093" y="1941"/>
                  </a:lnTo>
                  <a:lnTo>
                    <a:pt x="1261" y="946"/>
                  </a:lnTo>
                  <a:lnTo>
                    <a:pt x="1627" y="580"/>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7" name="Google Shape;3747;p50"/>
          <p:cNvGrpSpPr/>
          <p:nvPr/>
        </p:nvGrpSpPr>
        <p:grpSpPr>
          <a:xfrm>
            <a:off x="1416427" y="3489225"/>
            <a:ext cx="349124" cy="351208"/>
            <a:chOff x="4183825" y="1499649"/>
            <a:chExt cx="776350" cy="780982"/>
          </a:xfrm>
        </p:grpSpPr>
        <p:sp>
          <p:nvSpPr>
            <p:cNvPr id="3748" name="Google Shape;3748;p50"/>
            <p:cNvSpPr/>
            <p:nvPr/>
          </p:nvSpPr>
          <p:spPr>
            <a:xfrm>
              <a:off x="4183825" y="1499649"/>
              <a:ext cx="776350" cy="780982"/>
            </a:xfrm>
            <a:custGeom>
              <a:rect b="b" l="l" r="r" t="t"/>
              <a:pathLst>
                <a:path extrusionOk="0" h="6238" w="6201">
                  <a:moveTo>
                    <a:pt x="1" y="0"/>
                  </a:moveTo>
                  <a:lnTo>
                    <a:pt x="1" y="6238"/>
                  </a:lnTo>
                  <a:lnTo>
                    <a:pt x="6201" y="6238"/>
                  </a:lnTo>
                  <a:lnTo>
                    <a:pt x="6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0"/>
            <p:cNvSpPr/>
            <p:nvPr/>
          </p:nvSpPr>
          <p:spPr>
            <a:xfrm>
              <a:off x="4322669" y="1624220"/>
              <a:ext cx="545986" cy="531839"/>
            </a:xfrm>
            <a:custGeom>
              <a:rect b="b" l="l" r="r" t="t"/>
              <a:pathLst>
                <a:path extrusionOk="0" h="4248" w="4361">
                  <a:moveTo>
                    <a:pt x="1841" y="1"/>
                  </a:moveTo>
                  <a:cubicBezTo>
                    <a:pt x="580" y="1"/>
                    <a:pt x="102" y="895"/>
                    <a:pt x="1" y="1412"/>
                  </a:cubicBezTo>
                  <a:lnTo>
                    <a:pt x="1" y="4247"/>
                  </a:lnTo>
                  <a:lnTo>
                    <a:pt x="580" y="4247"/>
                  </a:lnTo>
                  <a:lnTo>
                    <a:pt x="580" y="1525"/>
                  </a:lnTo>
                  <a:cubicBezTo>
                    <a:pt x="580" y="1412"/>
                    <a:pt x="782" y="580"/>
                    <a:pt x="1841" y="580"/>
                  </a:cubicBezTo>
                  <a:cubicBezTo>
                    <a:pt x="2735" y="580"/>
                    <a:pt x="3050" y="1210"/>
                    <a:pt x="3151" y="1840"/>
                  </a:cubicBezTo>
                  <a:lnTo>
                    <a:pt x="2571" y="1840"/>
                  </a:lnTo>
                  <a:lnTo>
                    <a:pt x="3466" y="3353"/>
                  </a:lnTo>
                  <a:lnTo>
                    <a:pt x="4361" y="1840"/>
                  </a:lnTo>
                  <a:lnTo>
                    <a:pt x="3731" y="1840"/>
                  </a:lnTo>
                  <a:cubicBezTo>
                    <a:pt x="3567" y="681"/>
                    <a:pt x="2887" y="1"/>
                    <a:pt x="18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0" name="Google Shape;3750;p50"/>
          <p:cNvGrpSpPr/>
          <p:nvPr/>
        </p:nvGrpSpPr>
        <p:grpSpPr>
          <a:xfrm>
            <a:off x="1830777" y="3904605"/>
            <a:ext cx="346314" cy="350719"/>
            <a:chOff x="5138025" y="2260480"/>
            <a:chExt cx="622419" cy="630336"/>
          </a:xfrm>
        </p:grpSpPr>
        <p:sp>
          <p:nvSpPr>
            <p:cNvPr id="3751" name="Google Shape;3751;p50"/>
            <p:cNvSpPr/>
            <p:nvPr/>
          </p:nvSpPr>
          <p:spPr>
            <a:xfrm>
              <a:off x="5138025" y="2260480"/>
              <a:ext cx="622419" cy="630336"/>
            </a:xfrm>
            <a:custGeom>
              <a:rect b="b" l="l" r="r" t="t"/>
              <a:pathLst>
                <a:path extrusionOk="0" h="12023" w="11872">
                  <a:moveTo>
                    <a:pt x="1" y="1"/>
                  </a:moveTo>
                  <a:lnTo>
                    <a:pt x="1" y="12023"/>
                  </a:lnTo>
                  <a:lnTo>
                    <a:pt x="11871" y="12023"/>
                  </a:lnTo>
                  <a:lnTo>
                    <a:pt x="118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0"/>
            <p:cNvSpPr/>
            <p:nvPr/>
          </p:nvSpPr>
          <p:spPr>
            <a:xfrm>
              <a:off x="5178971" y="2347038"/>
              <a:ext cx="542467" cy="457220"/>
            </a:xfrm>
            <a:custGeom>
              <a:rect b="b" l="l" r="r" t="t"/>
              <a:pathLst>
                <a:path extrusionOk="0" h="8721" w="10347">
                  <a:moveTo>
                    <a:pt x="5155" y="0"/>
                  </a:moveTo>
                  <a:lnTo>
                    <a:pt x="3681" y="2571"/>
                  </a:lnTo>
                  <a:lnTo>
                    <a:pt x="4210" y="2571"/>
                  </a:lnTo>
                  <a:lnTo>
                    <a:pt x="4210" y="3894"/>
                  </a:lnTo>
                  <a:cubicBezTo>
                    <a:pt x="3945" y="3680"/>
                    <a:pt x="3366" y="3264"/>
                    <a:pt x="2584" y="3264"/>
                  </a:cubicBezTo>
                  <a:lnTo>
                    <a:pt x="2584" y="2470"/>
                  </a:lnTo>
                  <a:lnTo>
                    <a:pt x="1" y="3995"/>
                  </a:lnTo>
                  <a:lnTo>
                    <a:pt x="2584" y="5469"/>
                  </a:lnTo>
                  <a:lnTo>
                    <a:pt x="2584" y="4524"/>
                  </a:lnTo>
                  <a:cubicBezTo>
                    <a:pt x="3000" y="4575"/>
                    <a:pt x="3681" y="4890"/>
                    <a:pt x="4210" y="5721"/>
                  </a:cubicBezTo>
                  <a:lnTo>
                    <a:pt x="4210" y="8720"/>
                  </a:lnTo>
                  <a:lnTo>
                    <a:pt x="6150" y="8720"/>
                  </a:lnTo>
                  <a:lnTo>
                    <a:pt x="6150" y="5721"/>
                  </a:lnTo>
                  <a:cubicBezTo>
                    <a:pt x="6680" y="4890"/>
                    <a:pt x="7360" y="4575"/>
                    <a:pt x="7776" y="4524"/>
                  </a:cubicBezTo>
                  <a:lnTo>
                    <a:pt x="7776" y="5469"/>
                  </a:lnTo>
                  <a:lnTo>
                    <a:pt x="10347" y="3995"/>
                  </a:lnTo>
                  <a:lnTo>
                    <a:pt x="7776" y="2470"/>
                  </a:lnTo>
                  <a:lnTo>
                    <a:pt x="7776" y="3264"/>
                  </a:lnTo>
                  <a:cubicBezTo>
                    <a:pt x="6932" y="3264"/>
                    <a:pt x="6365" y="3680"/>
                    <a:pt x="6150" y="3894"/>
                  </a:cubicBezTo>
                  <a:lnTo>
                    <a:pt x="6150" y="2571"/>
                  </a:lnTo>
                  <a:lnTo>
                    <a:pt x="6680" y="2571"/>
                  </a:lnTo>
                  <a:lnTo>
                    <a:pt x="51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50"/>
          <p:cNvGrpSpPr/>
          <p:nvPr/>
        </p:nvGrpSpPr>
        <p:grpSpPr>
          <a:xfrm>
            <a:off x="1833723" y="3489565"/>
            <a:ext cx="346314" cy="350719"/>
            <a:chOff x="5143320" y="1514542"/>
            <a:chExt cx="622419" cy="630336"/>
          </a:xfrm>
        </p:grpSpPr>
        <p:sp>
          <p:nvSpPr>
            <p:cNvPr id="3754" name="Google Shape;3754;p50"/>
            <p:cNvSpPr/>
            <p:nvPr/>
          </p:nvSpPr>
          <p:spPr>
            <a:xfrm>
              <a:off x="5143320" y="1514542"/>
              <a:ext cx="622419" cy="630336"/>
            </a:xfrm>
            <a:custGeom>
              <a:rect b="b" l="l" r="r" t="t"/>
              <a:pathLst>
                <a:path extrusionOk="0" h="12023" w="11872">
                  <a:moveTo>
                    <a:pt x="0" y="1"/>
                  </a:moveTo>
                  <a:lnTo>
                    <a:pt x="0" y="12023"/>
                  </a:lnTo>
                  <a:lnTo>
                    <a:pt x="11871" y="12023"/>
                  </a:lnTo>
                  <a:lnTo>
                    <a:pt x="118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0"/>
            <p:cNvSpPr/>
            <p:nvPr/>
          </p:nvSpPr>
          <p:spPr>
            <a:xfrm>
              <a:off x="5319738" y="1601414"/>
              <a:ext cx="346860" cy="456591"/>
            </a:xfrm>
            <a:custGeom>
              <a:rect b="b" l="l" r="r" t="t"/>
              <a:pathLst>
                <a:path extrusionOk="0" h="8709" w="6616">
                  <a:moveTo>
                    <a:pt x="1474" y="1"/>
                  </a:moveTo>
                  <a:lnTo>
                    <a:pt x="0" y="2572"/>
                  </a:lnTo>
                  <a:lnTo>
                    <a:pt x="466" y="2572"/>
                  </a:lnTo>
                  <a:lnTo>
                    <a:pt x="466" y="8709"/>
                  </a:lnTo>
                  <a:lnTo>
                    <a:pt x="2470" y="8709"/>
                  </a:lnTo>
                  <a:lnTo>
                    <a:pt x="2470" y="5722"/>
                  </a:lnTo>
                  <a:cubicBezTo>
                    <a:pt x="2936" y="4878"/>
                    <a:pt x="3680" y="4613"/>
                    <a:pt x="4045" y="4512"/>
                  </a:cubicBezTo>
                  <a:lnTo>
                    <a:pt x="4045" y="5457"/>
                  </a:lnTo>
                  <a:lnTo>
                    <a:pt x="6616" y="3983"/>
                  </a:lnTo>
                  <a:lnTo>
                    <a:pt x="4045" y="2521"/>
                  </a:lnTo>
                  <a:lnTo>
                    <a:pt x="4045" y="3252"/>
                  </a:lnTo>
                  <a:cubicBezTo>
                    <a:pt x="3251" y="3303"/>
                    <a:pt x="2672" y="3718"/>
                    <a:pt x="2470" y="3882"/>
                  </a:cubicBezTo>
                  <a:lnTo>
                    <a:pt x="2470" y="2572"/>
                  </a:lnTo>
                  <a:lnTo>
                    <a:pt x="2936" y="2572"/>
                  </a:lnTo>
                  <a:lnTo>
                    <a:pt x="147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50"/>
          <p:cNvGrpSpPr/>
          <p:nvPr/>
        </p:nvGrpSpPr>
        <p:grpSpPr>
          <a:xfrm>
            <a:off x="2253516" y="3904605"/>
            <a:ext cx="346285" cy="350719"/>
            <a:chOff x="5897800" y="2260480"/>
            <a:chExt cx="622367" cy="630336"/>
          </a:xfrm>
        </p:grpSpPr>
        <p:sp>
          <p:nvSpPr>
            <p:cNvPr id="3757" name="Google Shape;3757;p50"/>
            <p:cNvSpPr/>
            <p:nvPr/>
          </p:nvSpPr>
          <p:spPr>
            <a:xfrm>
              <a:off x="5897800" y="2260480"/>
              <a:ext cx="622367" cy="630336"/>
            </a:xfrm>
            <a:custGeom>
              <a:rect b="b" l="l" r="r" t="t"/>
              <a:pathLst>
                <a:path extrusionOk="0" h="12023" w="11871">
                  <a:moveTo>
                    <a:pt x="0" y="1"/>
                  </a:moveTo>
                  <a:lnTo>
                    <a:pt x="0" y="12023"/>
                  </a:lnTo>
                  <a:lnTo>
                    <a:pt x="11871" y="12023"/>
                  </a:lnTo>
                  <a:lnTo>
                    <a:pt x="118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0"/>
            <p:cNvSpPr/>
            <p:nvPr/>
          </p:nvSpPr>
          <p:spPr>
            <a:xfrm>
              <a:off x="6095975" y="2341769"/>
              <a:ext cx="226015" cy="467758"/>
            </a:xfrm>
            <a:custGeom>
              <a:rect b="b" l="l" r="r" t="t"/>
              <a:pathLst>
                <a:path extrusionOk="0" h="8922" w="4311">
                  <a:moveTo>
                    <a:pt x="2156" y="0"/>
                  </a:moveTo>
                  <a:lnTo>
                    <a:pt x="1" y="3251"/>
                  </a:lnTo>
                  <a:lnTo>
                    <a:pt x="1160" y="3251"/>
                  </a:lnTo>
                  <a:lnTo>
                    <a:pt x="1160" y="8922"/>
                  </a:lnTo>
                  <a:lnTo>
                    <a:pt x="3151" y="8922"/>
                  </a:lnTo>
                  <a:lnTo>
                    <a:pt x="3151" y="3251"/>
                  </a:lnTo>
                  <a:lnTo>
                    <a:pt x="4310" y="3251"/>
                  </a:lnTo>
                  <a:lnTo>
                    <a:pt x="21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50"/>
          <p:cNvGrpSpPr/>
          <p:nvPr/>
        </p:nvGrpSpPr>
        <p:grpSpPr>
          <a:xfrm>
            <a:off x="2256462" y="3489565"/>
            <a:ext cx="346285" cy="350719"/>
            <a:chOff x="5903095" y="1514542"/>
            <a:chExt cx="622367" cy="630336"/>
          </a:xfrm>
        </p:grpSpPr>
        <p:sp>
          <p:nvSpPr>
            <p:cNvPr id="3760" name="Google Shape;3760;p50"/>
            <p:cNvSpPr/>
            <p:nvPr/>
          </p:nvSpPr>
          <p:spPr>
            <a:xfrm>
              <a:off x="5903095" y="1514542"/>
              <a:ext cx="622367" cy="630336"/>
            </a:xfrm>
            <a:custGeom>
              <a:rect b="b" l="l" r="r" t="t"/>
              <a:pathLst>
                <a:path extrusionOk="0" h="12023" w="11871">
                  <a:moveTo>
                    <a:pt x="0" y="1"/>
                  </a:moveTo>
                  <a:lnTo>
                    <a:pt x="0" y="12023"/>
                  </a:lnTo>
                  <a:lnTo>
                    <a:pt x="11871" y="12023"/>
                  </a:lnTo>
                  <a:lnTo>
                    <a:pt x="118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0"/>
            <p:cNvSpPr/>
            <p:nvPr/>
          </p:nvSpPr>
          <p:spPr>
            <a:xfrm>
              <a:off x="5994266" y="1612346"/>
              <a:ext cx="212122" cy="434729"/>
            </a:xfrm>
            <a:custGeom>
              <a:rect b="b" l="l" r="r" t="t"/>
              <a:pathLst>
                <a:path extrusionOk="0" h="8292" w="4046">
                  <a:moveTo>
                    <a:pt x="2042" y="0"/>
                  </a:moveTo>
                  <a:lnTo>
                    <a:pt x="0" y="2999"/>
                  </a:lnTo>
                  <a:lnTo>
                    <a:pt x="1096" y="2999"/>
                  </a:lnTo>
                  <a:lnTo>
                    <a:pt x="1096" y="8292"/>
                  </a:lnTo>
                  <a:lnTo>
                    <a:pt x="2936" y="8292"/>
                  </a:lnTo>
                  <a:lnTo>
                    <a:pt x="2936" y="2999"/>
                  </a:lnTo>
                  <a:lnTo>
                    <a:pt x="4045" y="2999"/>
                  </a:lnTo>
                  <a:lnTo>
                    <a:pt x="20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0"/>
            <p:cNvSpPr/>
            <p:nvPr/>
          </p:nvSpPr>
          <p:spPr>
            <a:xfrm>
              <a:off x="6222849" y="1612346"/>
              <a:ext cx="208819" cy="434729"/>
            </a:xfrm>
            <a:custGeom>
              <a:rect b="b" l="l" r="r" t="t"/>
              <a:pathLst>
                <a:path extrusionOk="0" h="8292" w="3983">
                  <a:moveTo>
                    <a:pt x="1046" y="0"/>
                  </a:moveTo>
                  <a:lnTo>
                    <a:pt x="1046" y="5305"/>
                  </a:lnTo>
                  <a:lnTo>
                    <a:pt x="0" y="5305"/>
                  </a:lnTo>
                  <a:lnTo>
                    <a:pt x="1991" y="8292"/>
                  </a:lnTo>
                  <a:lnTo>
                    <a:pt x="3982" y="5305"/>
                  </a:lnTo>
                  <a:lnTo>
                    <a:pt x="2886" y="5305"/>
                  </a:lnTo>
                  <a:lnTo>
                    <a:pt x="28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3" name="Google Shape;3763;p50"/>
          <p:cNvGrpSpPr/>
          <p:nvPr/>
        </p:nvGrpSpPr>
        <p:grpSpPr>
          <a:xfrm>
            <a:off x="5025429" y="1625614"/>
            <a:ext cx="655829" cy="1316960"/>
            <a:chOff x="4984376" y="3075064"/>
            <a:chExt cx="748492" cy="1503036"/>
          </a:xfrm>
        </p:grpSpPr>
        <p:sp>
          <p:nvSpPr>
            <p:cNvPr id="3764" name="Google Shape;3764;p50"/>
            <p:cNvSpPr/>
            <p:nvPr/>
          </p:nvSpPr>
          <p:spPr>
            <a:xfrm>
              <a:off x="4984376" y="3075064"/>
              <a:ext cx="748492" cy="1503036"/>
            </a:xfrm>
            <a:custGeom>
              <a:rect b="b" l="l" r="r" t="t"/>
              <a:pathLst>
                <a:path extrusionOk="0" h="11922" w="5937">
                  <a:moveTo>
                    <a:pt x="5936" y="1"/>
                  </a:moveTo>
                  <a:cubicBezTo>
                    <a:pt x="2622" y="1"/>
                    <a:pt x="1" y="2685"/>
                    <a:pt x="1" y="5936"/>
                  </a:cubicBezTo>
                  <a:lnTo>
                    <a:pt x="1" y="5987"/>
                  </a:lnTo>
                  <a:cubicBezTo>
                    <a:pt x="1" y="9301"/>
                    <a:pt x="2622" y="11922"/>
                    <a:pt x="5936" y="11922"/>
                  </a:cubicBezTo>
                  <a:lnTo>
                    <a:pt x="5936" y="7978"/>
                  </a:lnTo>
                  <a:cubicBezTo>
                    <a:pt x="4827" y="7978"/>
                    <a:pt x="3945" y="7095"/>
                    <a:pt x="3945" y="5987"/>
                  </a:cubicBezTo>
                  <a:lnTo>
                    <a:pt x="3945" y="5936"/>
                  </a:lnTo>
                  <a:cubicBezTo>
                    <a:pt x="3945" y="4827"/>
                    <a:pt x="4827" y="3945"/>
                    <a:pt x="5936" y="3945"/>
                  </a:cubicBezTo>
                  <a:lnTo>
                    <a:pt x="5936"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65" name="Google Shape;3765;p50"/>
            <p:cNvSpPr/>
            <p:nvPr/>
          </p:nvSpPr>
          <p:spPr>
            <a:xfrm>
              <a:off x="5268795" y="3518335"/>
              <a:ext cx="73248" cy="93924"/>
            </a:xfrm>
            <a:custGeom>
              <a:rect b="b" l="l" r="r" t="t"/>
              <a:pathLst>
                <a:path extrusionOk="0" h="745" w="581">
                  <a:moveTo>
                    <a:pt x="366" y="1"/>
                  </a:moveTo>
                  <a:cubicBezTo>
                    <a:pt x="215" y="215"/>
                    <a:pt x="114" y="429"/>
                    <a:pt x="1" y="631"/>
                  </a:cubicBezTo>
                  <a:lnTo>
                    <a:pt x="215" y="744"/>
                  </a:lnTo>
                  <a:cubicBezTo>
                    <a:pt x="316" y="530"/>
                    <a:pt x="429" y="366"/>
                    <a:pt x="580" y="164"/>
                  </a:cubicBezTo>
                  <a:lnTo>
                    <a:pt x="36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0"/>
            <p:cNvSpPr/>
            <p:nvPr/>
          </p:nvSpPr>
          <p:spPr>
            <a:xfrm>
              <a:off x="5216349" y="3850411"/>
              <a:ext cx="39839" cy="92285"/>
            </a:xfrm>
            <a:custGeom>
              <a:rect b="b" l="l" r="r" t="t"/>
              <a:pathLst>
                <a:path extrusionOk="0" h="732" w="316">
                  <a:moveTo>
                    <a:pt x="265" y="0"/>
                  </a:moveTo>
                  <a:lnTo>
                    <a:pt x="1" y="51"/>
                  </a:lnTo>
                  <a:cubicBezTo>
                    <a:pt x="1" y="252"/>
                    <a:pt x="51" y="467"/>
                    <a:pt x="101" y="731"/>
                  </a:cubicBezTo>
                  <a:lnTo>
                    <a:pt x="316" y="681"/>
                  </a:lnTo>
                  <a:cubicBezTo>
                    <a:pt x="316" y="467"/>
                    <a:pt x="265" y="252"/>
                    <a:pt x="2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0"/>
            <p:cNvSpPr/>
            <p:nvPr/>
          </p:nvSpPr>
          <p:spPr>
            <a:xfrm>
              <a:off x="5646886" y="4312719"/>
              <a:ext cx="85981" cy="33535"/>
            </a:xfrm>
            <a:custGeom>
              <a:rect b="b" l="l" r="r" t="t"/>
              <a:pathLst>
                <a:path extrusionOk="0" h="266" w="682">
                  <a:moveTo>
                    <a:pt x="51" y="0"/>
                  </a:moveTo>
                  <a:lnTo>
                    <a:pt x="1" y="215"/>
                  </a:lnTo>
                  <a:cubicBezTo>
                    <a:pt x="202" y="265"/>
                    <a:pt x="467" y="265"/>
                    <a:pt x="681" y="265"/>
                  </a:cubicBezTo>
                  <a:lnTo>
                    <a:pt x="6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0"/>
            <p:cNvSpPr/>
            <p:nvPr/>
          </p:nvSpPr>
          <p:spPr>
            <a:xfrm>
              <a:off x="5222778" y="3677187"/>
              <a:ext cx="46143" cy="93924"/>
            </a:xfrm>
            <a:custGeom>
              <a:rect b="b" l="l" r="r" t="t"/>
              <a:pathLst>
                <a:path extrusionOk="0" h="745" w="366">
                  <a:moveTo>
                    <a:pt x="101" y="1"/>
                  </a:moveTo>
                  <a:cubicBezTo>
                    <a:pt x="50" y="215"/>
                    <a:pt x="0" y="480"/>
                    <a:pt x="0" y="681"/>
                  </a:cubicBezTo>
                  <a:lnTo>
                    <a:pt x="214" y="744"/>
                  </a:lnTo>
                  <a:cubicBezTo>
                    <a:pt x="265" y="530"/>
                    <a:pt x="315" y="316"/>
                    <a:pt x="366" y="114"/>
                  </a:cubicBezTo>
                  <a:lnTo>
                    <a:pt x="1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0"/>
            <p:cNvSpPr/>
            <p:nvPr/>
          </p:nvSpPr>
          <p:spPr>
            <a:xfrm>
              <a:off x="5686599" y="3307037"/>
              <a:ext cx="46269" cy="33535"/>
            </a:xfrm>
            <a:custGeom>
              <a:rect b="b" l="l" r="r" t="t"/>
              <a:pathLst>
                <a:path extrusionOk="0" h="266" w="367">
                  <a:moveTo>
                    <a:pt x="366" y="1"/>
                  </a:moveTo>
                  <a:cubicBezTo>
                    <a:pt x="202" y="1"/>
                    <a:pt x="102" y="1"/>
                    <a:pt x="1" y="51"/>
                  </a:cubicBezTo>
                  <a:lnTo>
                    <a:pt x="1" y="265"/>
                  </a:lnTo>
                  <a:lnTo>
                    <a:pt x="366" y="265"/>
                  </a:lnTo>
                  <a:lnTo>
                    <a:pt x="36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0"/>
            <p:cNvSpPr/>
            <p:nvPr/>
          </p:nvSpPr>
          <p:spPr>
            <a:xfrm>
              <a:off x="5256062" y="4015566"/>
              <a:ext cx="66818" cy="85981"/>
            </a:xfrm>
            <a:custGeom>
              <a:rect b="b" l="l" r="r" t="t"/>
              <a:pathLst>
                <a:path extrusionOk="0" h="682" w="530">
                  <a:moveTo>
                    <a:pt x="215" y="1"/>
                  </a:moveTo>
                  <a:lnTo>
                    <a:pt x="1" y="51"/>
                  </a:lnTo>
                  <a:cubicBezTo>
                    <a:pt x="51" y="316"/>
                    <a:pt x="152" y="518"/>
                    <a:pt x="316" y="681"/>
                  </a:cubicBezTo>
                  <a:lnTo>
                    <a:pt x="530" y="581"/>
                  </a:lnTo>
                  <a:cubicBezTo>
                    <a:pt x="366" y="366"/>
                    <a:pt x="316" y="203"/>
                    <a:pt x="2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0"/>
            <p:cNvSpPr/>
            <p:nvPr/>
          </p:nvSpPr>
          <p:spPr>
            <a:xfrm>
              <a:off x="5481731" y="4253969"/>
              <a:ext cx="92159" cy="65179"/>
            </a:xfrm>
            <a:custGeom>
              <a:rect b="b" l="l" r="r" t="t"/>
              <a:pathLst>
                <a:path extrusionOk="0" h="517" w="731">
                  <a:moveTo>
                    <a:pt x="151" y="0"/>
                  </a:moveTo>
                  <a:lnTo>
                    <a:pt x="0" y="265"/>
                  </a:lnTo>
                  <a:cubicBezTo>
                    <a:pt x="202" y="366"/>
                    <a:pt x="416" y="416"/>
                    <a:pt x="630" y="517"/>
                  </a:cubicBezTo>
                  <a:lnTo>
                    <a:pt x="731" y="265"/>
                  </a:lnTo>
                  <a:cubicBezTo>
                    <a:pt x="517" y="202"/>
                    <a:pt x="315" y="101"/>
                    <a:pt x="1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0"/>
            <p:cNvSpPr/>
            <p:nvPr/>
          </p:nvSpPr>
          <p:spPr>
            <a:xfrm>
              <a:off x="5513501" y="3326074"/>
              <a:ext cx="93798" cy="60515"/>
            </a:xfrm>
            <a:custGeom>
              <a:rect b="b" l="l" r="r" t="t"/>
              <a:pathLst>
                <a:path extrusionOk="0" h="480" w="744">
                  <a:moveTo>
                    <a:pt x="693" y="1"/>
                  </a:moveTo>
                  <a:cubicBezTo>
                    <a:pt x="479" y="64"/>
                    <a:pt x="214" y="114"/>
                    <a:pt x="0" y="215"/>
                  </a:cubicBezTo>
                  <a:lnTo>
                    <a:pt x="114" y="480"/>
                  </a:lnTo>
                  <a:cubicBezTo>
                    <a:pt x="315" y="379"/>
                    <a:pt x="529" y="266"/>
                    <a:pt x="744" y="215"/>
                  </a:cubicBezTo>
                  <a:lnTo>
                    <a:pt x="6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0"/>
            <p:cNvSpPr/>
            <p:nvPr/>
          </p:nvSpPr>
          <p:spPr>
            <a:xfrm>
              <a:off x="5348220" y="4153868"/>
              <a:ext cx="79552" cy="79552"/>
            </a:xfrm>
            <a:custGeom>
              <a:rect b="b" l="l" r="r" t="t"/>
              <a:pathLst>
                <a:path extrusionOk="0" h="631" w="631">
                  <a:moveTo>
                    <a:pt x="164" y="0"/>
                  </a:moveTo>
                  <a:lnTo>
                    <a:pt x="1" y="164"/>
                  </a:lnTo>
                  <a:lnTo>
                    <a:pt x="479" y="630"/>
                  </a:lnTo>
                  <a:lnTo>
                    <a:pt x="631" y="429"/>
                  </a:lnTo>
                  <a:cubicBezTo>
                    <a:pt x="479" y="315"/>
                    <a:pt x="316" y="164"/>
                    <a:pt x="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0"/>
            <p:cNvSpPr/>
            <p:nvPr/>
          </p:nvSpPr>
          <p:spPr>
            <a:xfrm>
              <a:off x="5375200" y="3399197"/>
              <a:ext cx="79552" cy="79552"/>
            </a:xfrm>
            <a:custGeom>
              <a:rect b="b" l="l" r="r" t="t"/>
              <a:pathLst>
                <a:path extrusionOk="0" h="631" w="631">
                  <a:moveTo>
                    <a:pt x="530" y="1"/>
                  </a:moveTo>
                  <a:cubicBezTo>
                    <a:pt x="316" y="114"/>
                    <a:pt x="152" y="265"/>
                    <a:pt x="1" y="429"/>
                  </a:cubicBezTo>
                  <a:lnTo>
                    <a:pt x="152" y="631"/>
                  </a:lnTo>
                  <a:cubicBezTo>
                    <a:pt x="316" y="479"/>
                    <a:pt x="467" y="316"/>
                    <a:pt x="631" y="215"/>
                  </a:cubicBezTo>
                  <a:lnTo>
                    <a:pt x="5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5" name="Google Shape;3775;p50"/>
          <p:cNvGrpSpPr/>
          <p:nvPr/>
        </p:nvGrpSpPr>
        <p:grpSpPr>
          <a:xfrm>
            <a:off x="7103712" y="1627738"/>
            <a:ext cx="654393" cy="1316960"/>
            <a:chOff x="7467497" y="3075064"/>
            <a:chExt cx="746853" cy="1503036"/>
          </a:xfrm>
        </p:grpSpPr>
        <p:sp>
          <p:nvSpPr>
            <p:cNvPr id="3776" name="Google Shape;3776;p50"/>
            <p:cNvSpPr/>
            <p:nvPr/>
          </p:nvSpPr>
          <p:spPr>
            <a:xfrm>
              <a:off x="7467497" y="3075064"/>
              <a:ext cx="746853" cy="1503036"/>
            </a:xfrm>
            <a:custGeom>
              <a:rect b="b" l="l" r="r" t="t"/>
              <a:pathLst>
                <a:path extrusionOk="0" h="11922" w="5924">
                  <a:moveTo>
                    <a:pt x="1" y="1"/>
                  </a:moveTo>
                  <a:lnTo>
                    <a:pt x="1" y="3945"/>
                  </a:lnTo>
                  <a:cubicBezTo>
                    <a:pt x="1097" y="3945"/>
                    <a:pt x="1992" y="4827"/>
                    <a:pt x="1992" y="5936"/>
                  </a:cubicBezTo>
                  <a:lnTo>
                    <a:pt x="1992" y="5987"/>
                  </a:lnTo>
                  <a:cubicBezTo>
                    <a:pt x="1992" y="7095"/>
                    <a:pt x="1097" y="7978"/>
                    <a:pt x="1" y="7978"/>
                  </a:cubicBezTo>
                  <a:lnTo>
                    <a:pt x="1" y="11922"/>
                  </a:lnTo>
                  <a:cubicBezTo>
                    <a:pt x="3252" y="11922"/>
                    <a:pt x="5924" y="9301"/>
                    <a:pt x="5924" y="5987"/>
                  </a:cubicBezTo>
                  <a:lnTo>
                    <a:pt x="5924" y="5936"/>
                  </a:lnTo>
                  <a:cubicBezTo>
                    <a:pt x="5924" y="2685"/>
                    <a:pt x="3252" y="1"/>
                    <a:pt x="1" y="1"/>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77" name="Google Shape;3777;p50"/>
            <p:cNvSpPr/>
            <p:nvPr/>
          </p:nvSpPr>
          <p:spPr>
            <a:xfrm>
              <a:off x="7467497" y="3313467"/>
              <a:ext cx="502147" cy="1026356"/>
            </a:xfrm>
            <a:custGeom>
              <a:rect b="b" l="l" r="r" t="t"/>
              <a:pathLst>
                <a:path extrusionOk="0" h="8141" w="3983">
                  <a:moveTo>
                    <a:pt x="1" y="0"/>
                  </a:moveTo>
                  <a:lnTo>
                    <a:pt x="1" y="214"/>
                  </a:lnTo>
                  <a:cubicBezTo>
                    <a:pt x="568" y="265"/>
                    <a:pt x="3781" y="731"/>
                    <a:pt x="3781" y="3944"/>
                  </a:cubicBezTo>
                  <a:cubicBezTo>
                    <a:pt x="3781" y="7296"/>
                    <a:pt x="1311" y="7876"/>
                    <a:pt x="1" y="7926"/>
                  </a:cubicBezTo>
                  <a:lnTo>
                    <a:pt x="1" y="8141"/>
                  </a:lnTo>
                  <a:cubicBezTo>
                    <a:pt x="1362" y="8090"/>
                    <a:pt x="3983" y="7511"/>
                    <a:pt x="3983" y="3944"/>
                  </a:cubicBezTo>
                  <a:cubicBezTo>
                    <a:pt x="3983" y="580"/>
                    <a:pt x="568" y="5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8" name="Google Shape;3778;p50"/>
          <p:cNvGrpSpPr/>
          <p:nvPr/>
        </p:nvGrpSpPr>
        <p:grpSpPr>
          <a:xfrm>
            <a:off x="5956804" y="1583169"/>
            <a:ext cx="655719" cy="661352"/>
            <a:chOff x="6109193" y="3029047"/>
            <a:chExt cx="748366" cy="754796"/>
          </a:xfrm>
        </p:grpSpPr>
        <p:sp>
          <p:nvSpPr>
            <p:cNvPr id="3779" name="Google Shape;3779;p50"/>
            <p:cNvSpPr/>
            <p:nvPr/>
          </p:nvSpPr>
          <p:spPr>
            <a:xfrm>
              <a:off x="6109193" y="3029047"/>
              <a:ext cx="748366" cy="754796"/>
            </a:xfrm>
            <a:custGeom>
              <a:rect b="b" l="l" r="r" t="t"/>
              <a:pathLst>
                <a:path extrusionOk="0" h="5987" w="5936">
                  <a:moveTo>
                    <a:pt x="1" y="0"/>
                  </a:moveTo>
                  <a:lnTo>
                    <a:pt x="1" y="3995"/>
                  </a:lnTo>
                  <a:cubicBezTo>
                    <a:pt x="1110" y="3995"/>
                    <a:pt x="2004" y="4877"/>
                    <a:pt x="2004" y="5936"/>
                  </a:cubicBezTo>
                  <a:lnTo>
                    <a:pt x="2004" y="5986"/>
                  </a:lnTo>
                  <a:lnTo>
                    <a:pt x="5936" y="5986"/>
                  </a:lnTo>
                  <a:lnTo>
                    <a:pt x="5936" y="5936"/>
                  </a:lnTo>
                  <a:cubicBezTo>
                    <a:pt x="5936" y="2672"/>
                    <a:pt x="3264" y="0"/>
                    <a:pt x="1"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80" name="Google Shape;3780;p50"/>
            <p:cNvSpPr/>
            <p:nvPr/>
          </p:nvSpPr>
          <p:spPr>
            <a:xfrm>
              <a:off x="6500017" y="3478622"/>
              <a:ext cx="73248" cy="85981"/>
            </a:xfrm>
            <a:custGeom>
              <a:rect b="b" l="l" r="r" t="t"/>
              <a:pathLst>
                <a:path extrusionOk="0" h="682" w="581">
                  <a:moveTo>
                    <a:pt x="215" y="1"/>
                  </a:moveTo>
                  <a:lnTo>
                    <a:pt x="1" y="164"/>
                  </a:lnTo>
                  <a:cubicBezTo>
                    <a:pt x="164" y="316"/>
                    <a:pt x="265" y="530"/>
                    <a:pt x="366" y="681"/>
                  </a:cubicBezTo>
                  <a:lnTo>
                    <a:pt x="580" y="580"/>
                  </a:lnTo>
                  <a:cubicBezTo>
                    <a:pt x="479" y="366"/>
                    <a:pt x="366" y="164"/>
                    <a:pt x="2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0"/>
            <p:cNvSpPr/>
            <p:nvPr/>
          </p:nvSpPr>
          <p:spPr>
            <a:xfrm>
              <a:off x="6573139" y="3637474"/>
              <a:ext cx="46143" cy="85981"/>
            </a:xfrm>
            <a:custGeom>
              <a:rect b="b" l="l" r="r" t="t"/>
              <a:pathLst>
                <a:path extrusionOk="0" h="682" w="366">
                  <a:moveTo>
                    <a:pt x="265" y="1"/>
                  </a:moveTo>
                  <a:lnTo>
                    <a:pt x="0" y="51"/>
                  </a:lnTo>
                  <a:cubicBezTo>
                    <a:pt x="51" y="265"/>
                    <a:pt x="101" y="480"/>
                    <a:pt x="164" y="681"/>
                  </a:cubicBezTo>
                  <a:lnTo>
                    <a:pt x="366" y="681"/>
                  </a:lnTo>
                  <a:cubicBezTo>
                    <a:pt x="366" y="429"/>
                    <a:pt x="315" y="215"/>
                    <a:pt x="2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0"/>
            <p:cNvSpPr/>
            <p:nvPr/>
          </p:nvSpPr>
          <p:spPr>
            <a:xfrm>
              <a:off x="6236274" y="3280058"/>
              <a:ext cx="92285" cy="60515"/>
            </a:xfrm>
            <a:custGeom>
              <a:rect b="b" l="l" r="r" t="t"/>
              <a:pathLst>
                <a:path extrusionOk="0" h="480" w="732">
                  <a:moveTo>
                    <a:pt x="51" y="0"/>
                  </a:moveTo>
                  <a:lnTo>
                    <a:pt x="1" y="265"/>
                  </a:lnTo>
                  <a:cubicBezTo>
                    <a:pt x="202" y="315"/>
                    <a:pt x="417" y="366"/>
                    <a:pt x="631" y="479"/>
                  </a:cubicBezTo>
                  <a:lnTo>
                    <a:pt x="732" y="265"/>
                  </a:lnTo>
                  <a:cubicBezTo>
                    <a:pt x="517" y="164"/>
                    <a:pt x="253" y="51"/>
                    <a:pt x="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0"/>
            <p:cNvSpPr/>
            <p:nvPr/>
          </p:nvSpPr>
          <p:spPr>
            <a:xfrm>
              <a:off x="6380879" y="3353180"/>
              <a:ext cx="85855" cy="79552"/>
            </a:xfrm>
            <a:custGeom>
              <a:rect b="b" l="l" r="r" t="t"/>
              <a:pathLst>
                <a:path extrusionOk="0" h="631" w="681">
                  <a:moveTo>
                    <a:pt x="164" y="0"/>
                  </a:moveTo>
                  <a:lnTo>
                    <a:pt x="1" y="214"/>
                  </a:lnTo>
                  <a:cubicBezTo>
                    <a:pt x="215" y="366"/>
                    <a:pt x="366" y="479"/>
                    <a:pt x="530" y="630"/>
                  </a:cubicBezTo>
                  <a:lnTo>
                    <a:pt x="681" y="479"/>
                  </a:lnTo>
                  <a:cubicBezTo>
                    <a:pt x="530" y="315"/>
                    <a:pt x="366" y="164"/>
                    <a:pt x="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4" name="Google Shape;3784;p50"/>
          <p:cNvGrpSpPr/>
          <p:nvPr/>
        </p:nvGrpSpPr>
        <p:grpSpPr>
          <a:xfrm>
            <a:off x="6191937" y="2347417"/>
            <a:ext cx="655829" cy="661352"/>
            <a:chOff x="6426896" y="3896427"/>
            <a:chExt cx="748492" cy="754796"/>
          </a:xfrm>
        </p:grpSpPr>
        <p:sp>
          <p:nvSpPr>
            <p:cNvPr id="3785" name="Google Shape;3785;p50"/>
            <p:cNvSpPr/>
            <p:nvPr/>
          </p:nvSpPr>
          <p:spPr>
            <a:xfrm>
              <a:off x="6426896" y="3896427"/>
              <a:ext cx="748492" cy="754796"/>
            </a:xfrm>
            <a:custGeom>
              <a:rect b="b" l="l" r="r" t="t"/>
              <a:pathLst>
                <a:path extrusionOk="0" h="5987" w="5937">
                  <a:moveTo>
                    <a:pt x="1" y="1"/>
                  </a:moveTo>
                  <a:lnTo>
                    <a:pt x="1" y="51"/>
                  </a:lnTo>
                  <a:cubicBezTo>
                    <a:pt x="1" y="3302"/>
                    <a:pt x="2685" y="5987"/>
                    <a:pt x="5936" y="5987"/>
                  </a:cubicBezTo>
                  <a:lnTo>
                    <a:pt x="5936" y="1992"/>
                  </a:lnTo>
                  <a:cubicBezTo>
                    <a:pt x="4840" y="1992"/>
                    <a:pt x="3945" y="1148"/>
                    <a:pt x="3945" y="51"/>
                  </a:cubicBezTo>
                  <a:lnTo>
                    <a:pt x="3945"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86" name="Google Shape;3786;p50"/>
            <p:cNvSpPr/>
            <p:nvPr/>
          </p:nvSpPr>
          <p:spPr>
            <a:xfrm>
              <a:off x="6665298" y="3896427"/>
              <a:ext cx="510089" cy="541860"/>
            </a:xfrm>
            <a:custGeom>
              <a:rect b="b" l="l" r="r" t="t"/>
              <a:pathLst>
                <a:path extrusionOk="0" h="4298" w="4046">
                  <a:moveTo>
                    <a:pt x="0" y="1"/>
                  </a:moveTo>
                  <a:cubicBezTo>
                    <a:pt x="0" y="366"/>
                    <a:pt x="114" y="1211"/>
                    <a:pt x="529" y="2042"/>
                  </a:cubicBezTo>
                  <a:cubicBezTo>
                    <a:pt x="1059" y="3038"/>
                    <a:pt x="2054" y="4197"/>
                    <a:pt x="4045" y="4298"/>
                  </a:cubicBezTo>
                  <a:lnTo>
                    <a:pt x="4045" y="4096"/>
                  </a:lnTo>
                  <a:cubicBezTo>
                    <a:pt x="630" y="3882"/>
                    <a:pt x="265" y="782"/>
                    <a:pt x="2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7" name="Google Shape;3787;p50"/>
          <p:cNvGrpSpPr/>
          <p:nvPr/>
        </p:nvGrpSpPr>
        <p:grpSpPr>
          <a:xfrm>
            <a:off x="5492435" y="3250773"/>
            <a:ext cx="535044" cy="1063012"/>
            <a:chOff x="5796175" y="1566250"/>
            <a:chExt cx="1541914" cy="3063436"/>
          </a:xfrm>
        </p:grpSpPr>
        <p:sp>
          <p:nvSpPr>
            <p:cNvPr id="3788" name="Google Shape;3788;p50"/>
            <p:cNvSpPr/>
            <p:nvPr/>
          </p:nvSpPr>
          <p:spPr>
            <a:xfrm>
              <a:off x="6233243" y="1926087"/>
              <a:ext cx="47781" cy="33535"/>
            </a:xfrm>
            <a:custGeom>
              <a:rect b="b" l="l" r="r" t="t"/>
              <a:pathLst>
                <a:path extrusionOk="0" h="266" w="379">
                  <a:moveTo>
                    <a:pt x="1" y="1"/>
                  </a:moveTo>
                  <a:lnTo>
                    <a:pt x="1" y="215"/>
                  </a:lnTo>
                  <a:cubicBezTo>
                    <a:pt x="114" y="215"/>
                    <a:pt x="215" y="215"/>
                    <a:pt x="379" y="265"/>
                  </a:cubicBezTo>
                  <a:lnTo>
                    <a:pt x="37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0"/>
            <p:cNvSpPr/>
            <p:nvPr/>
          </p:nvSpPr>
          <p:spPr>
            <a:xfrm>
              <a:off x="5930270" y="1566250"/>
              <a:ext cx="1270266" cy="234820"/>
            </a:xfrm>
            <a:custGeom>
              <a:rect b="b" l="l" r="r" t="t"/>
              <a:pathLst>
                <a:path extrusionOk="0" h="3399" w="18387">
                  <a:moveTo>
                    <a:pt x="9223" y="1"/>
                  </a:moveTo>
                  <a:cubicBezTo>
                    <a:pt x="6506" y="1"/>
                    <a:pt x="3787" y="196"/>
                    <a:pt x="2735" y="587"/>
                  </a:cubicBezTo>
                  <a:cubicBezTo>
                    <a:pt x="1261" y="1167"/>
                    <a:pt x="1" y="1381"/>
                    <a:pt x="1" y="2061"/>
                  </a:cubicBezTo>
                  <a:lnTo>
                    <a:pt x="1" y="3372"/>
                  </a:lnTo>
                  <a:cubicBezTo>
                    <a:pt x="43" y="3390"/>
                    <a:pt x="81" y="3399"/>
                    <a:pt x="115" y="3399"/>
                  </a:cubicBezTo>
                  <a:cubicBezTo>
                    <a:pt x="383" y="3399"/>
                    <a:pt x="420" y="2876"/>
                    <a:pt x="744" y="2641"/>
                  </a:cubicBezTo>
                  <a:cubicBezTo>
                    <a:pt x="1210" y="2276"/>
                    <a:pt x="1954" y="2225"/>
                    <a:pt x="2735" y="1910"/>
                  </a:cubicBezTo>
                  <a:cubicBezTo>
                    <a:pt x="3787" y="1513"/>
                    <a:pt x="6506" y="1315"/>
                    <a:pt x="9223" y="1315"/>
                  </a:cubicBezTo>
                  <a:cubicBezTo>
                    <a:pt x="11940" y="1315"/>
                    <a:pt x="14656" y="1513"/>
                    <a:pt x="15702" y="1910"/>
                  </a:cubicBezTo>
                  <a:cubicBezTo>
                    <a:pt x="16496" y="2225"/>
                    <a:pt x="17227" y="2276"/>
                    <a:pt x="17706" y="2641"/>
                  </a:cubicBezTo>
                  <a:cubicBezTo>
                    <a:pt x="18030" y="2876"/>
                    <a:pt x="18066" y="3399"/>
                    <a:pt x="18291" y="3399"/>
                  </a:cubicBezTo>
                  <a:cubicBezTo>
                    <a:pt x="18319" y="3399"/>
                    <a:pt x="18351" y="3390"/>
                    <a:pt x="18386" y="3372"/>
                  </a:cubicBezTo>
                  <a:lnTo>
                    <a:pt x="18386" y="2061"/>
                  </a:lnTo>
                  <a:cubicBezTo>
                    <a:pt x="18386" y="1381"/>
                    <a:pt x="17126" y="1167"/>
                    <a:pt x="15702" y="587"/>
                  </a:cubicBezTo>
                  <a:cubicBezTo>
                    <a:pt x="14656" y="196"/>
                    <a:pt x="11940" y="1"/>
                    <a:pt x="9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0"/>
            <p:cNvSpPr/>
            <p:nvPr/>
          </p:nvSpPr>
          <p:spPr>
            <a:xfrm>
              <a:off x="5926425" y="1642244"/>
              <a:ext cx="1247606" cy="2987443"/>
            </a:xfrm>
            <a:custGeom>
              <a:rect b="b" l="l" r="r" t="t"/>
              <a:pathLst>
                <a:path extrusionOk="0" h="43243" w="18059">
                  <a:moveTo>
                    <a:pt x="9059" y="0"/>
                  </a:moveTo>
                  <a:cubicBezTo>
                    <a:pt x="6355" y="0"/>
                    <a:pt x="3649" y="199"/>
                    <a:pt x="2622" y="596"/>
                  </a:cubicBezTo>
                  <a:cubicBezTo>
                    <a:pt x="1160" y="1125"/>
                    <a:pt x="51" y="1541"/>
                    <a:pt x="51" y="2221"/>
                  </a:cubicBezTo>
                  <a:lnTo>
                    <a:pt x="51" y="18818"/>
                  </a:lnTo>
                  <a:cubicBezTo>
                    <a:pt x="51" y="23014"/>
                    <a:pt x="0" y="41815"/>
                    <a:pt x="630" y="42647"/>
                  </a:cubicBezTo>
                  <a:cubicBezTo>
                    <a:pt x="920" y="43044"/>
                    <a:pt x="4991" y="43242"/>
                    <a:pt x="9059" y="43242"/>
                  </a:cubicBezTo>
                  <a:cubicBezTo>
                    <a:pt x="13128" y="43242"/>
                    <a:pt x="17195" y="43044"/>
                    <a:pt x="17479" y="42647"/>
                  </a:cubicBezTo>
                  <a:cubicBezTo>
                    <a:pt x="18058" y="41815"/>
                    <a:pt x="18008" y="23014"/>
                    <a:pt x="18008" y="18818"/>
                  </a:cubicBezTo>
                  <a:lnTo>
                    <a:pt x="18008" y="2221"/>
                  </a:lnTo>
                  <a:cubicBezTo>
                    <a:pt x="18008" y="1541"/>
                    <a:pt x="16912" y="1125"/>
                    <a:pt x="15488" y="596"/>
                  </a:cubicBezTo>
                  <a:cubicBezTo>
                    <a:pt x="14467" y="199"/>
                    <a:pt x="11764" y="0"/>
                    <a:pt x="90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0"/>
            <p:cNvSpPr/>
            <p:nvPr/>
          </p:nvSpPr>
          <p:spPr>
            <a:xfrm>
              <a:off x="6035625" y="1882730"/>
              <a:ext cx="1063011" cy="355235"/>
            </a:xfrm>
            <a:custGeom>
              <a:rect b="b" l="l" r="r" t="t"/>
              <a:pathLst>
                <a:path extrusionOk="0" h="5142" w="15387">
                  <a:moveTo>
                    <a:pt x="7675" y="1"/>
                  </a:moveTo>
                  <a:cubicBezTo>
                    <a:pt x="6465" y="1"/>
                    <a:pt x="5255" y="101"/>
                    <a:pt x="4045" y="366"/>
                  </a:cubicBezTo>
                  <a:cubicBezTo>
                    <a:pt x="2521" y="681"/>
                    <a:pt x="945" y="1160"/>
                    <a:pt x="0" y="1840"/>
                  </a:cubicBezTo>
                  <a:cubicBezTo>
                    <a:pt x="0" y="1840"/>
                    <a:pt x="845" y="3731"/>
                    <a:pt x="1525" y="5142"/>
                  </a:cubicBezTo>
                  <a:cubicBezTo>
                    <a:pt x="2319" y="4827"/>
                    <a:pt x="3201" y="4575"/>
                    <a:pt x="4096" y="4411"/>
                  </a:cubicBezTo>
                  <a:cubicBezTo>
                    <a:pt x="5255" y="4146"/>
                    <a:pt x="6465" y="4046"/>
                    <a:pt x="7675" y="4046"/>
                  </a:cubicBezTo>
                  <a:lnTo>
                    <a:pt x="7725" y="4046"/>
                  </a:lnTo>
                  <a:cubicBezTo>
                    <a:pt x="8935" y="4046"/>
                    <a:pt x="10082" y="4146"/>
                    <a:pt x="11291" y="4411"/>
                  </a:cubicBezTo>
                  <a:cubicBezTo>
                    <a:pt x="12186" y="4575"/>
                    <a:pt x="13081" y="4827"/>
                    <a:pt x="13862" y="5142"/>
                  </a:cubicBezTo>
                  <a:cubicBezTo>
                    <a:pt x="14542" y="3731"/>
                    <a:pt x="15387" y="1840"/>
                    <a:pt x="15387" y="1840"/>
                  </a:cubicBezTo>
                  <a:cubicBezTo>
                    <a:pt x="14442" y="1160"/>
                    <a:pt x="12816" y="681"/>
                    <a:pt x="11342" y="366"/>
                  </a:cubicBezTo>
                  <a:cubicBezTo>
                    <a:pt x="10132" y="101"/>
                    <a:pt x="8935" y="1"/>
                    <a:pt x="7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0"/>
            <p:cNvSpPr/>
            <p:nvPr/>
          </p:nvSpPr>
          <p:spPr>
            <a:xfrm>
              <a:off x="6079148" y="4331666"/>
              <a:ext cx="975964" cy="193991"/>
            </a:xfrm>
            <a:custGeom>
              <a:rect b="b" l="l" r="r" t="t"/>
              <a:pathLst>
                <a:path extrusionOk="0" h="2808" w="14127">
                  <a:moveTo>
                    <a:pt x="1109" y="1"/>
                  </a:moveTo>
                  <a:cubicBezTo>
                    <a:pt x="744" y="832"/>
                    <a:pt x="315" y="1828"/>
                    <a:pt x="0" y="2571"/>
                  </a:cubicBezTo>
                  <a:cubicBezTo>
                    <a:pt x="1708" y="2729"/>
                    <a:pt x="4386" y="2808"/>
                    <a:pt x="7064" y="2808"/>
                  </a:cubicBezTo>
                  <a:cubicBezTo>
                    <a:pt x="9741" y="2808"/>
                    <a:pt x="12419" y="2729"/>
                    <a:pt x="14127" y="2571"/>
                  </a:cubicBezTo>
                  <a:cubicBezTo>
                    <a:pt x="13812" y="1828"/>
                    <a:pt x="13396" y="832"/>
                    <a:pt x="13030" y="1"/>
                  </a:cubicBezTo>
                  <a:cubicBezTo>
                    <a:pt x="12602" y="152"/>
                    <a:pt x="9880" y="253"/>
                    <a:pt x="7045" y="316"/>
                  </a:cubicBezTo>
                  <a:cubicBezTo>
                    <a:pt x="4260" y="253"/>
                    <a:pt x="1475" y="152"/>
                    <a:pt x="1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0"/>
            <p:cNvSpPr/>
            <p:nvPr/>
          </p:nvSpPr>
          <p:spPr>
            <a:xfrm>
              <a:off x="7008070" y="2060348"/>
              <a:ext cx="123662" cy="569399"/>
            </a:xfrm>
            <a:custGeom>
              <a:rect b="b" l="l" r="r" t="t"/>
              <a:pathLst>
                <a:path extrusionOk="0" h="8242" w="1790">
                  <a:moveTo>
                    <a:pt x="1727" y="0"/>
                  </a:moveTo>
                  <a:lnTo>
                    <a:pt x="0" y="3415"/>
                  </a:lnTo>
                  <a:lnTo>
                    <a:pt x="0" y="8242"/>
                  </a:lnTo>
                  <a:lnTo>
                    <a:pt x="1790" y="8242"/>
                  </a:lnTo>
                  <a:lnTo>
                    <a:pt x="1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0"/>
            <p:cNvSpPr/>
            <p:nvPr/>
          </p:nvSpPr>
          <p:spPr>
            <a:xfrm>
              <a:off x="7008070" y="2681080"/>
              <a:ext cx="123662" cy="492783"/>
            </a:xfrm>
            <a:custGeom>
              <a:rect b="b" l="l" r="r" t="t"/>
              <a:pathLst>
                <a:path extrusionOk="0" h="7133" w="1790">
                  <a:moveTo>
                    <a:pt x="0" y="0"/>
                  </a:moveTo>
                  <a:lnTo>
                    <a:pt x="0" y="7133"/>
                  </a:lnTo>
                  <a:lnTo>
                    <a:pt x="1790" y="7133"/>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0"/>
            <p:cNvSpPr/>
            <p:nvPr/>
          </p:nvSpPr>
          <p:spPr>
            <a:xfrm>
              <a:off x="7008070" y="3228650"/>
              <a:ext cx="123662" cy="497136"/>
            </a:xfrm>
            <a:custGeom>
              <a:rect b="b" l="l" r="r" t="t"/>
              <a:pathLst>
                <a:path extrusionOk="0" h="7196" w="1790">
                  <a:moveTo>
                    <a:pt x="0" y="0"/>
                  </a:moveTo>
                  <a:lnTo>
                    <a:pt x="0" y="7196"/>
                  </a:lnTo>
                  <a:lnTo>
                    <a:pt x="1790" y="7196"/>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0"/>
            <p:cNvSpPr/>
            <p:nvPr/>
          </p:nvSpPr>
          <p:spPr>
            <a:xfrm>
              <a:off x="7008070" y="3779743"/>
              <a:ext cx="123662" cy="609468"/>
            </a:xfrm>
            <a:custGeom>
              <a:rect b="b" l="l" r="r" t="t"/>
              <a:pathLst>
                <a:path extrusionOk="0" h="8822" w="1790">
                  <a:moveTo>
                    <a:pt x="0" y="0"/>
                  </a:moveTo>
                  <a:lnTo>
                    <a:pt x="0" y="7145"/>
                  </a:lnTo>
                  <a:lnTo>
                    <a:pt x="1790" y="8821"/>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0"/>
            <p:cNvSpPr/>
            <p:nvPr/>
          </p:nvSpPr>
          <p:spPr>
            <a:xfrm>
              <a:off x="6003431" y="2060348"/>
              <a:ext cx="122764" cy="569399"/>
            </a:xfrm>
            <a:custGeom>
              <a:rect b="b" l="l" r="r" t="t"/>
              <a:pathLst>
                <a:path extrusionOk="0" h="8242" w="1777">
                  <a:moveTo>
                    <a:pt x="0" y="0"/>
                  </a:moveTo>
                  <a:lnTo>
                    <a:pt x="0" y="8242"/>
                  </a:lnTo>
                  <a:lnTo>
                    <a:pt x="1777" y="8242"/>
                  </a:lnTo>
                  <a:lnTo>
                    <a:pt x="1777" y="341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0"/>
            <p:cNvSpPr/>
            <p:nvPr/>
          </p:nvSpPr>
          <p:spPr>
            <a:xfrm>
              <a:off x="6003431" y="2681080"/>
              <a:ext cx="122764" cy="492783"/>
            </a:xfrm>
            <a:custGeom>
              <a:rect b="b" l="l" r="r" t="t"/>
              <a:pathLst>
                <a:path extrusionOk="0" h="7133" w="1777">
                  <a:moveTo>
                    <a:pt x="0" y="0"/>
                  </a:moveTo>
                  <a:lnTo>
                    <a:pt x="0" y="7133"/>
                  </a:lnTo>
                  <a:lnTo>
                    <a:pt x="1777" y="7133"/>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0"/>
            <p:cNvSpPr/>
            <p:nvPr/>
          </p:nvSpPr>
          <p:spPr>
            <a:xfrm>
              <a:off x="6003431" y="3228650"/>
              <a:ext cx="122764" cy="497136"/>
            </a:xfrm>
            <a:custGeom>
              <a:rect b="b" l="l" r="r" t="t"/>
              <a:pathLst>
                <a:path extrusionOk="0" h="7196" w="1777">
                  <a:moveTo>
                    <a:pt x="0" y="0"/>
                  </a:moveTo>
                  <a:lnTo>
                    <a:pt x="0" y="7196"/>
                  </a:lnTo>
                  <a:lnTo>
                    <a:pt x="1777" y="7196"/>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0"/>
            <p:cNvSpPr/>
            <p:nvPr/>
          </p:nvSpPr>
          <p:spPr>
            <a:xfrm>
              <a:off x="6003431" y="3779743"/>
              <a:ext cx="122764" cy="609468"/>
            </a:xfrm>
            <a:custGeom>
              <a:rect b="b" l="l" r="r" t="t"/>
              <a:pathLst>
                <a:path extrusionOk="0" h="8822" w="1777">
                  <a:moveTo>
                    <a:pt x="0" y="0"/>
                  </a:moveTo>
                  <a:lnTo>
                    <a:pt x="0" y="8821"/>
                  </a:lnTo>
                  <a:lnTo>
                    <a:pt x="1777" y="7145"/>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0"/>
            <p:cNvSpPr/>
            <p:nvPr/>
          </p:nvSpPr>
          <p:spPr>
            <a:xfrm>
              <a:off x="6866168" y="1654679"/>
              <a:ext cx="239449" cy="100795"/>
            </a:xfrm>
            <a:custGeom>
              <a:rect b="b" l="l" r="r" t="t"/>
              <a:pathLst>
                <a:path extrusionOk="0" h="1459" w="3466">
                  <a:moveTo>
                    <a:pt x="0" y="0"/>
                  </a:moveTo>
                  <a:lnTo>
                    <a:pt x="0" y="0"/>
                  </a:lnTo>
                  <a:cubicBezTo>
                    <a:pt x="63" y="252"/>
                    <a:pt x="114" y="517"/>
                    <a:pt x="214" y="681"/>
                  </a:cubicBezTo>
                  <a:cubicBezTo>
                    <a:pt x="449" y="1012"/>
                    <a:pt x="1530" y="1458"/>
                    <a:pt x="2398" y="1458"/>
                  </a:cubicBezTo>
                  <a:cubicBezTo>
                    <a:pt x="2881" y="1458"/>
                    <a:pt x="3299" y="1320"/>
                    <a:pt x="3466" y="945"/>
                  </a:cubicBezTo>
                  <a:cubicBezTo>
                    <a:pt x="3050" y="781"/>
                    <a:pt x="2634" y="567"/>
                    <a:pt x="2105" y="416"/>
                  </a:cubicBezTo>
                  <a:cubicBezTo>
                    <a:pt x="1689" y="202"/>
                    <a:pt x="895" y="101"/>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0"/>
            <p:cNvSpPr/>
            <p:nvPr/>
          </p:nvSpPr>
          <p:spPr>
            <a:xfrm>
              <a:off x="6028647" y="1654679"/>
              <a:ext cx="235994" cy="100795"/>
            </a:xfrm>
            <a:custGeom>
              <a:rect b="b" l="l" r="r" t="t"/>
              <a:pathLst>
                <a:path extrusionOk="0" h="1459" w="3416">
                  <a:moveTo>
                    <a:pt x="3416" y="0"/>
                  </a:moveTo>
                  <a:lnTo>
                    <a:pt x="3416" y="0"/>
                  </a:lnTo>
                  <a:cubicBezTo>
                    <a:pt x="2521" y="101"/>
                    <a:pt x="1790" y="202"/>
                    <a:pt x="1362" y="416"/>
                  </a:cubicBezTo>
                  <a:cubicBezTo>
                    <a:pt x="845" y="567"/>
                    <a:pt x="366" y="781"/>
                    <a:pt x="1" y="945"/>
                  </a:cubicBezTo>
                  <a:cubicBezTo>
                    <a:pt x="149" y="1320"/>
                    <a:pt x="562" y="1458"/>
                    <a:pt x="1046" y="1458"/>
                  </a:cubicBezTo>
                  <a:cubicBezTo>
                    <a:pt x="1915" y="1458"/>
                    <a:pt x="3017" y="1012"/>
                    <a:pt x="3252" y="681"/>
                  </a:cubicBezTo>
                  <a:cubicBezTo>
                    <a:pt x="3365" y="517"/>
                    <a:pt x="3416" y="252"/>
                    <a:pt x="34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0"/>
            <p:cNvSpPr/>
            <p:nvPr/>
          </p:nvSpPr>
          <p:spPr>
            <a:xfrm>
              <a:off x="7033286" y="1693851"/>
              <a:ext cx="152402" cy="108878"/>
            </a:xfrm>
            <a:custGeom>
              <a:rect b="b" l="l" r="r" t="t"/>
              <a:pathLst>
                <a:path extrusionOk="0" h="1576" w="2206">
                  <a:moveTo>
                    <a:pt x="215" y="0"/>
                  </a:moveTo>
                  <a:lnTo>
                    <a:pt x="1" y="895"/>
                  </a:lnTo>
                  <a:cubicBezTo>
                    <a:pt x="1" y="895"/>
                    <a:pt x="1160" y="1323"/>
                    <a:pt x="2206" y="1575"/>
                  </a:cubicBezTo>
                  <a:lnTo>
                    <a:pt x="2206" y="1474"/>
                  </a:lnTo>
                  <a:cubicBezTo>
                    <a:pt x="2206" y="1323"/>
                    <a:pt x="2155" y="1210"/>
                    <a:pt x="2105" y="1109"/>
                  </a:cubicBezTo>
                  <a:cubicBezTo>
                    <a:pt x="1840" y="693"/>
                    <a:pt x="1110" y="378"/>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0"/>
            <p:cNvSpPr/>
            <p:nvPr/>
          </p:nvSpPr>
          <p:spPr>
            <a:xfrm>
              <a:off x="5945054" y="1693851"/>
              <a:ext cx="155925" cy="108878"/>
            </a:xfrm>
            <a:custGeom>
              <a:rect b="b" l="l" r="r" t="t"/>
              <a:pathLst>
                <a:path extrusionOk="0" h="1576" w="2257">
                  <a:moveTo>
                    <a:pt x="2055" y="0"/>
                  </a:moveTo>
                  <a:cubicBezTo>
                    <a:pt x="1110" y="378"/>
                    <a:pt x="417" y="693"/>
                    <a:pt x="102" y="1109"/>
                  </a:cubicBezTo>
                  <a:cubicBezTo>
                    <a:pt x="51" y="1210"/>
                    <a:pt x="1" y="1323"/>
                    <a:pt x="1" y="1474"/>
                  </a:cubicBezTo>
                  <a:lnTo>
                    <a:pt x="1" y="1575"/>
                  </a:lnTo>
                  <a:cubicBezTo>
                    <a:pt x="1110" y="1323"/>
                    <a:pt x="2256" y="895"/>
                    <a:pt x="2256" y="895"/>
                  </a:cubicBezTo>
                  <a:lnTo>
                    <a:pt x="20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0"/>
            <p:cNvSpPr/>
            <p:nvPr/>
          </p:nvSpPr>
          <p:spPr>
            <a:xfrm>
              <a:off x="7131663" y="2060348"/>
              <a:ext cx="206426" cy="76684"/>
            </a:xfrm>
            <a:custGeom>
              <a:rect b="b" l="l" r="r" t="t"/>
              <a:pathLst>
                <a:path extrusionOk="0" h="1110" w="2988">
                  <a:moveTo>
                    <a:pt x="1" y="0"/>
                  </a:moveTo>
                  <a:lnTo>
                    <a:pt x="1" y="1109"/>
                  </a:lnTo>
                  <a:lnTo>
                    <a:pt x="2987" y="1109"/>
                  </a:lnTo>
                  <a:cubicBezTo>
                    <a:pt x="2987" y="1109"/>
                    <a:pt x="2987" y="845"/>
                    <a:pt x="2622" y="479"/>
                  </a:cubicBezTo>
                  <a:cubicBezTo>
                    <a:pt x="2357" y="265"/>
                    <a:pt x="88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0"/>
            <p:cNvSpPr/>
            <p:nvPr/>
          </p:nvSpPr>
          <p:spPr>
            <a:xfrm>
              <a:off x="5796175" y="2060348"/>
              <a:ext cx="207324" cy="76684"/>
            </a:xfrm>
            <a:custGeom>
              <a:rect b="b" l="l" r="r" t="t"/>
              <a:pathLst>
                <a:path extrusionOk="0" h="1110" w="3001">
                  <a:moveTo>
                    <a:pt x="3000" y="0"/>
                  </a:moveTo>
                  <a:cubicBezTo>
                    <a:pt x="2105" y="0"/>
                    <a:pt x="581" y="265"/>
                    <a:pt x="366" y="479"/>
                  </a:cubicBezTo>
                  <a:cubicBezTo>
                    <a:pt x="1" y="845"/>
                    <a:pt x="1" y="1109"/>
                    <a:pt x="1" y="1109"/>
                  </a:cubicBezTo>
                  <a:lnTo>
                    <a:pt x="3000" y="1109"/>
                  </a:lnTo>
                  <a:lnTo>
                    <a:pt x="30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0"/>
            <p:cNvSpPr/>
            <p:nvPr/>
          </p:nvSpPr>
          <p:spPr>
            <a:xfrm>
              <a:off x="6264573" y="2756797"/>
              <a:ext cx="606014" cy="235994"/>
            </a:xfrm>
            <a:custGeom>
              <a:rect b="b" l="l" r="r" t="t"/>
              <a:pathLst>
                <a:path extrusionOk="0" h="3416" w="8772">
                  <a:moveTo>
                    <a:pt x="1" y="0"/>
                  </a:moveTo>
                  <a:lnTo>
                    <a:pt x="1" y="3415"/>
                  </a:lnTo>
                  <a:lnTo>
                    <a:pt x="8771" y="3415"/>
                  </a:lnTo>
                  <a:lnTo>
                    <a:pt x="87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0"/>
            <p:cNvSpPr/>
            <p:nvPr/>
          </p:nvSpPr>
          <p:spPr>
            <a:xfrm>
              <a:off x="6249789" y="3878121"/>
              <a:ext cx="634684" cy="271642"/>
            </a:xfrm>
            <a:custGeom>
              <a:rect b="b" l="l" r="r" t="t"/>
              <a:pathLst>
                <a:path extrusionOk="0" h="3932" w="9187">
                  <a:moveTo>
                    <a:pt x="0" y="0"/>
                  </a:moveTo>
                  <a:lnTo>
                    <a:pt x="0" y="3932"/>
                  </a:lnTo>
                  <a:lnTo>
                    <a:pt x="9187" y="3932"/>
                  </a:lnTo>
                  <a:lnTo>
                    <a:pt x="91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9" name="Google Shape;3809;p50"/>
          <p:cNvGrpSpPr/>
          <p:nvPr/>
        </p:nvGrpSpPr>
        <p:grpSpPr>
          <a:xfrm>
            <a:off x="6321855" y="3250773"/>
            <a:ext cx="535044" cy="1063012"/>
            <a:chOff x="5796175" y="1566250"/>
            <a:chExt cx="1541914" cy="3063436"/>
          </a:xfrm>
        </p:grpSpPr>
        <p:sp>
          <p:nvSpPr>
            <p:cNvPr id="3810" name="Google Shape;3810;p50"/>
            <p:cNvSpPr/>
            <p:nvPr/>
          </p:nvSpPr>
          <p:spPr>
            <a:xfrm>
              <a:off x="6233243" y="1926087"/>
              <a:ext cx="47781" cy="33535"/>
            </a:xfrm>
            <a:custGeom>
              <a:rect b="b" l="l" r="r" t="t"/>
              <a:pathLst>
                <a:path extrusionOk="0" h="266" w="379">
                  <a:moveTo>
                    <a:pt x="1" y="1"/>
                  </a:moveTo>
                  <a:lnTo>
                    <a:pt x="1" y="215"/>
                  </a:lnTo>
                  <a:cubicBezTo>
                    <a:pt x="114" y="215"/>
                    <a:pt x="215" y="215"/>
                    <a:pt x="379" y="265"/>
                  </a:cubicBezTo>
                  <a:lnTo>
                    <a:pt x="37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0"/>
            <p:cNvSpPr/>
            <p:nvPr/>
          </p:nvSpPr>
          <p:spPr>
            <a:xfrm>
              <a:off x="5930270" y="1566250"/>
              <a:ext cx="1270266" cy="234820"/>
            </a:xfrm>
            <a:custGeom>
              <a:rect b="b" l="l" r="r" t="t"/>
              <a:pathLst>
                <a:path extrusionOk="0" h="3399" w="18387">
                  <a:moveTo>
                    <a:pt x="9223" y="1"/>
                  </a:moveTo>
                  <a:cubicBezTo>
                    <a:pt x="6506" y="1"/>
                    <a:pt x="3787" y="196"/>
                    <a:pt x="2735" y="587"/>
                  </a:cubicBezTo>
                  <a:cubicBezTo>
                    <a:pt x="1261" y="1167"/>
                    <a:pt x="1" y="1381"/>
                    <a:pt x="1" y="2061"/>
                  </a:cubicBezTo>
                  <a:lnTo>
                    <a:pt x="1" y="3372"/>
                  </a:lnTo>
                  <a:cubicBezTo>
                    <a:pt x="43" y="3390"/>
                    <a:pt x="81" y="3399"/>
                    <a:pt x="115" y="3399"/>
                  </a:cubicBezTo>
                  <a:cubicBezTo>
                    <a:pt x="383" y="3399"/>
                    <a:pt x="420" y="2876"/>
                    <a:pt x="744" y="2641"/>
                  </a:cubicBezTo>
                  <a:cubicBezTo>
                    <a:pt x="1210" y="2276"/>
                    <a:pt x="1954" y="2225"/>
                    <a:pt x="2735" y="1910"/>
                  </a:cubicBezTo>
                  <a:cubicBezTo>
                    <a:pt x="3787" y="1513"/>
                    <a:pt x="6506" y="1315"/>
                    <a:pt x="9223" y="1315"/>
                  </a:cubicBezTo>
                  <a:cubicBezTo>
                    <a:pt x="11940" y="1315"/>
                    <a:pt x="14656" y="1513"/>
                    <a:pt x="15702" y="1910"/>
                  </a:cubicBezTo>
                  <a:cubicBezTo>
                    <a:pt x="16496" y="2225"/>
                    <a:pt x="17227" y="2276"/>
                    <a:pt x="17706" y="2641"/>
                  </a:cubicBezTo>
                  <a:cubicBezTo>
                    <a:pt x="18030" y="2876"/>
                    <a:pt x="18066" y="3399"/>
                    <a:pt x="18291" y="3399"/>
                  </a:cubicBezTo>
                  <a:cubicBezTo>
                    <a:pt x="18319" y="3399"/>
                    <a:pt x="18351" y="3390"/>
                    <a:pt x="18386" y="3372"/>
                  </a:cubicBezTo>
                  <a:lnTo>
                    <a:pt x="18386" y="2061"/>
                  </a:lnTo>
                  <a:cubicBezTo>
                    <a:pt x="18386" y="1381"/>
                    <a:pt x="17126" y="1167"/>
                    <a:pt x="15702" y="587"/>
                  </a:cubicBezTo>
                  <a:cubicBezTo>
                    <a:pt x="14656" y="196"/>
                    <a:pt x="11940" y="1"/>
                    <a:pt x="9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0"/>
            <p:cNvSpPr/>
            <p:nvPr/>
          </p:nvSpPr>
          <p:spPr>
            <a:xfrm>
              <a:off x="5926425" y="1642244"/>
              <a:ext cx="1247606" cy="2987443"/>
            </a:xfrm>
            <a:custGeom>
              <a:rect b="b" l="l" r="r" t="t"/>
              <a:pathLst>
                <a:path extrusionOk="0" h="43243" w="18059">
                  <a:moveTo>
                    <a:pt x="9059" y="0"/>
                  </a:moveTo>
                  <a:cubicBezTo>
                    <a:pt x="6355" y="0"/>
                    <a:pt x="3649" y="199"/>
                    <a:pt x="2622" y="596"/>
                  </a:cubicBezTo>
                  <a:cubicBezTo>
                    <a:pt x="1160" y="1125"/>
                    <a:pt x="51" y="1541"/>
                    <a:pt x="51" y="2221"/>
                  </a:cubicBezTo>
                  <a:lnTo>
                    <a:pt x="51" y="18818"/>
                  </a:lnTo>
                  <a:cubicBezTo>
                    <a:pt x="51" y="23014"/>
                    <a:pt x="0" y="41815"/>
                    <a:pt x="630" y="42647"/>
                  </a:cubicBezTo>
                  <a:cubicBezTo>
                    <a:pt x="920" y="43044"/>
                    <a:pt x="4991" y="43242"/>
                    <a:pt x="9059" y="43242"/>
                  </a:cubicBezTo>
                  <a:cubicBezTo>
                    <a:pt x="13128" y="43242"/>
                    <a:pt x="17195" y="43044"/>
                    <a:pt x="17479" y="42647"/>
                  </a:cubicBezTo>
                  <a:cubicBezTo>
                    <a:pt x="18058" y="41815"/>
                    <a:pt x="18008" y="23014"/>
                    <a:pt x="18008" y="18818"/>
                  </a:cubicBezTo>
                  <a:lnTo>
                    <a:pt x="18008" y="2221"/>
                  </a:lnTo>
                  <a:cubicBezTo>
                    <a:pt x="18008" y="1541"/>
                    <a:pt x="16912" y="1125"/>
                    <a:pt x="15488" y="596"/>
                  </a:cubicBezTo>
                  <a:cubicBezTo>
                    <a:pt x="14467" y="199"/>
                    <a:pt x="11764" y="0"/>
                    <a:pt x="90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0"/>
            <p:cNvSpPr/>
            <p:nvPr/>
          </p:nvSpPr>
          <p:spPr>
            <a:xfrm>
              <a:off x="6035625" y="1882730"/>
              <a:ext cx="1063011" cy="355235"/>
            </a:xfrm>
            <a:custGeom>
              <a:rect b="b" l="l" r="r" t="t"/>
              <a:pathLst>
                <a:path extrusionOk="0" h="5142" w="15387">
                  <a:moveTo>
                    <a:pt x="7675" y="1"/>
                  </a:moveTo>
                  <a:cubicBezTo>
                    <a:pt x="6465" y="1"/>
                    <a:pt x="5255" y="101"/>
                    <a:pt x="4045" y="366"/>
                  </a:cubicBezTo>
                  <a:cubicBezTo>
                    <a:pt x="2521" y="681"/>
                    <a:pt x="945" y="1160"/>
                    <a:pt x="0" y="1840"/>
                  </a:cubicBezTo>
                  <a:cubicBezTo>
                    <a:pt x="0" y="1840"/>
                    <a:pt x="845" y="3731"/>
                    <a:pt x="1525" y="5142"/>
                  </a:cubicBezTo>
                  <a:cubicBezTo>
                    <a:pt x="2319" y="4827"/>
                    <a:pt x="3201" y="4575"/>
                    <a:pt x="4096" y="4411"/>
                  </a:cubicBezTo>
                  <a:cubicBezTo>
                    <a:pt x="5255" y="4146"/>
                    <a:pt x="6465" y="4046"/>
                    <a:pt x="7675" y="4046"/>
                  </a:cubicBezTo>
                  <a:lnTo>
                    <a:pt x="7725" y="4046"/>
                  </a:lnTo>
                  <a:cubicBezTo>
                    <a:pt x="8935" y="4046"/>
                    <a:pt x="10082" y="4146"/>
                    <a:pt x="11291" y="4411"/>
                  </a:cubicBezTo>
                  <a:cubicBezTo>
                    <a:pt x="12186" y="4575"/>
                    <a:pt x="13081" y="4827"/>
                    <a:pt x="13862" y="5142"/>
                  </a:cubicBezTo>
                  <a:cubicBezTo>
                    <a:pt x="14542" y="3731"/>
                    <a:pt x="15387" y="1840"/>
                    <a:pt x="15387" y="1840"/>
                  </a:cubicBezTo>
                  <a:cubicBezTo>
                    <a:pt x="14442" y="1160"/>
                    <a:pt x="12816" y="681"/>
                    <a:pt x="11342" y="366"/>
                  </a:cubicBezTo>
                  <a:cubicBezTo>
                    <a:pt x="10132" y="101"/>
                    <a:pt x="8935" y="1"/>
                    <a:pt x="7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0"/>
            <p:cNvSpPr/>
            <p:nvPr/>
          </p:nvSpPr>
          <p:spPr>
            <a:xfrm>
              <a:off x="6079148" y="4331666"/>
              <a:ext cx="975964" cy="193991"/>
            </a:xfrm>
            <a:custGeom>
              <a:rect b="b" l="l" r="r" t="t"/>
              <a:pathLst>
                <a:path extrusionOk="0" h="2808" w="14127">
                  <a:moveTo>
                    <a:pt x="1109" y="1"/>
                  </a:moveTo>
                  <a:cubicBezTo>
                    <a:pt x="744" y="832"/>
                    <a:pt x="315" y="1828"/>
                    <a:pt x="0" y="2571"/>
                  </a:cubicBezTo>
                  <a:cubicBezTo>
                    <a:pt x="1708" y="2729"/>
                    <a:pt x="4386" y="2808"/>
                    <a:pt x="7064" y="2808"/>
                  </a:cubicBezTo>
                  <a:cubicBezTo>
                    <a:pt x="9741" y="2808"/>
                    <a:pt x="12419" y="2729"/>
                    <a:pt x="14127" y="2571"/>
                  </a:cubicBezTo>
                  <a:cubicBezTo>
                    <a:pt x="13812" y="1828"/>
                    <a:pt x="13396" y="832"/>
                    <a:pt x="13030" y="1"/>
                  </a:cubicBezTo>
                  <a:cubicBezTo>
                    <a:pt x="12602" y="152"/>
                    <a:pt x="9880" y="253"/>
                    <a:pt x="7045" y="316"/>
                  </a:cubicBezTo>
                  <a:cubicBezTo>
                    <a:pt x="4260" y="253"/>
                    <a:pt x="1475" y="152"/>
                    <a:pt x="1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0"/>
            <p:cNvSpPr/>
            <p:nvPr/>
          </p:nvSpPr>
          <p:spPr>
            <a:xfrm>
              <a:off x="7008070" y="2060348"/>
              <a:ext cx="123662" cy="569399"/>
            </a:xfrm>
            <a:custGeom>
              <a:rect b="b" l="l" r="r" t="t"/>
              <a:pathLst>
                <a:path extrusionOk="0" h="8242" w="1790">
                  <a:moveTo>
                    <a:pt x="1727" y="0"/>
                  </a:moveTo>
                  <a:lnTo>
                    <a:pt x="0" y="3415"/>
                  </a:lnTo>
                  <a:lnTo>
                    <a:pt x="0" y="8242"/>
                  </a:lnTo>
                  <a:lnTo>
                    <a:pt x="1790" y="8242"/>
                  </a:lnTo>
                  <a:lnTo>
                    <a:pt x="1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0"/>
            <p:cNvSpPr/>
            <p:nvPr/>
          </p:nvSpPr>
          <p:spPr>
            <a:xfrm>
              <a:off x="7008070" y="2681080"/>
              <a:ext cx="123662" cy="492783"/>
            </a:xfrm>
            <a:custGeom>
              <a:rect b="b" l="l" r="r" t="t"/>
              <a:pathLst>
                <a:path extrusionOk="0" h="7133" w="1790">
                  <a:moveTo>
                    <a:pt x="0" y="0"/>
                  </a:moveTo>
                  <a:lnTo>
                    <a:pt x="0" y="7133"/>
                  </a:lnTo>
                  <a:lnTo>
                    <a:pt x="1790" y="7133"/>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0"/>
            <p:cNvSpPr/>
            <p:nvPr/>
          </p:nvSpPr>
          <p:spPr>
            <a:xfrm>
              <a:off x="7008070" y="3228650"/>
              <a:ext cx="123662" cy="497136"/>
            </a:xfrm>
            <a:custGeom>
              <a:rect b="b" l="l" r="r" t="t"/>
              <a:pathLst>
                <a:path extrusionOk="0" h="7196" w="1790">
                  <a:moveTo>
                    <a:pt x="0" y="0"/>
                  </a:moveTo>
                  <a:lnTo>
                    <a:pt x="0" y="7196"/>
                  </a:lnTo>
                  <a:lnTo>
                    <a:pt x="1790" y="7196"/>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0"/>
            <p:cNvSpPr/>
            <p:nvPr/>
          </p:nvSpPr>
          <p:spPr>
            <a:xfrm>
              <a:off x="7008070" y="3779743"/>
              <a:ext cx="123662" cy="609468"/>
            </a:xfrm>
            <a:custGeom>
              <a:rect b="b" l="l" r="r" t="t"/>
              <a:pathLst>
                <a:path extrusionOk="0" h="8822" w="1790">
                  <a:moveTo>
                    <a:pt x="0" y="0"/>
                  </a:moveTo>
                  <a:lnTo>
                    <a:pt x="0" y="7145"/>
                  </a:lnTo>
                  <a:lnTo>
                    <a:pt x="1790" y="8821"/>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0"/>
            <p:cNvSpPr/>
            <p:nvPr/>
          </p:nvSpPr>
          <p:spPr>
            <a:xfrm>
              <a:off x="6003431" y="2060348"/>
              <a:ext cx="122764" cy="569399"/>
            </a:xfrm>
            <a:custGeom>
              <a:rect b="b" l="l" r="r" t="t"/>
              <a:pathLst>
                <a:path extrusionOk="0" h="8242" w="1777">
                  <a:moveTo>
                    <a:pt x="0" y="0"/>
                  </a:moveTo>
                  <a:lnTo>
                    <a:pt x="0" y="8242"/>
                  </a:lnTo>
                  <a:lnTo>
                    <a:pt x="1777" y="8242"/>
                  </a:lnTo>
                  <a:lnTo>
                    <a:pt x="1777" y="341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0"/>
            <p:cNvSpPr/>
            <p:nvPr/>
          </p:nvSpPr>
          <p:spPr>
            <a:xfrm>
              <a:off x="6003431" y="2681080"/>
              <a:ext cx="122764" cy="492783"/>
            </a:xfrm>
            <a:custGeom>
              <a:rect b="b" l="l" r="r" t="t"/>
              <a:pathLst>
                <a:path extrusionOk="0" h="7133" w="1777">
                  <a:moveTo>
                    <a:pt x="0" y="0"/>
                  </a:moveTo>
                  <a:lnTo>
                    <a:pt x="0" y="7133"/>
                  </a:lnTo>
                  <a:lnTo>
                    <a:pt x="1777" y="7133"/>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0"/>
            <p:cNvSpPr/>
            <p:nvPr/>
          </p:nvSpPr>
          <p:spPr>
            <a:xfrm>
              <a:off x="6003431" y="3228650"/>
              <a:ext cx="122764" cy="497136"/>
            </a:xfrm>
            <a:custGeom>
              <a:rect b="b" l="l" r="r" t="t"/>
              <a:pathLst>
                <a:path extrusionOk="0" h="7196" w="1777">
                  <a:moveTo>
                    <a:pt x="0" y="0"/>
                  </a:moveTo>
                  <a:lnTo>
                    <a:pt x="0" y="7196"/>
                  </a:lnTo>
                  <a:lnTo>
                    <a:pt x="1777" y="7196"/>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0"/>
            <p:cNvSpPr/>
            <p:nvPr/>
          </p:nvSpPr>
          <p:spPr>
            <a:xfrm>
              <a:off x="6003431" y="3779743"/>
              <a:ext cx="122764" cy="609468"/>
            </a:xfrm>
            <a:custGeom>
              <a:rect b="b" l="l" r="r" t="t"/>
              <a:pathLst>
                <a:path extrusionOk="0" h="8822" w="1777">
                  <a:moveTo>
                    <a:pt x="0" y="0"/>
                  </a:moveTo>
                  <a:lnTo>
                    <a:pt x="0" y="8821"/>
                  </a:lnTo>
                  <a:lnTo>
                    <a:pt x="1777" y="7145"/>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0"/>
            <p:cNvSpPr/>
            <p:nvPr/>
          </p:nvSpPr>
          <p:spPr>
            <a:xfrm>
              <a:off x="6866168" y="1654679"/>
              <a:ext cx="239449" cy="100795"/>
            </a:xfrm>
            <a:custGeom>
              <a:rect b="b" l="l" r="r" t="t"/>
              <a:pathLst>
                <a:path extrusionOk="0" h="1459" w="3466">
                  <a:moveTo>
                    <a:pt x="0" y="0"/>
                  </a:moveTo>
                  <a:lnTo>
                    <a:pt x="0" y="0"/>
                  </a:lnTo>
                  <a:cubicBezTo>
                    <a:pt x="63" y="252"/>
                    <a:pt x="114" y="517"/>
                    <a:pt x="214" y="681"/>
                  </a:cubicBezTo>
                  <a:cubicBezTo>
                    <a:pt x="449" y="1012"/>
                    <a:pt x="1530" y="1458"/>
                    <a:pt x="2398" y="1458"/>
                  </a:cubicBezTo>
                  <a:cubicBezTo>
                    <a:pt x="2881" y="1458"/>
                    <a:pt x="3299" y="1320"/>
                    <a:pt x="3466" y="945"/>
                  </a:cubicBezTo>
                  <a:cubicBezTo>
                    <a:pt x="3050" y="781"/>
                    <a:pt x="2634" y="567"/>
                    <a:pt x="2105" y="416"/>
                  </a:cubicBezTo>
                  <a:cubicBezTo>
                    <a:pt x="1689" y="202"/>
                    <a:pt x="895" y="101"/>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0"/>
            <p:cNvSpPr/>
            <p:nvPr/>
          </p:nvSpPr>
          <p:spPr>
            <a:xfrm>
              <a:off x="6028647" y="1654679"/>
              <a:ext cx="235994" cy="100795"/>
            </a:xfrm>
            <a:custGeom>
              <a:rect b="b" l="l" r="r" t="t"/>
              <a:pathLst>
                <a:path extrusionOk="0" h="1459" w="3416">
                  <a:moveTo>
                    <a:pt x="3416" y="0"/>
                  </a:moveTo>
                  <a:lnTo>
                    <a:pt x="3416" y="0"/>
                  </a:lnTo>
                  <a:cubicBezTo>
                    <a:pt x="2521" y="101"/>
                    <a:pt x="1790" y="202"/>
                    <a:pt x="1362" y="416"/>
                  </a:cubicBezTo>
                  <a:cubicBezTo>
                    <a:pt x="845" y="567"/>
                    <a:pt x="366" y="781"/>
                    <a:pt x="1" y="945"/>
                  </a:cubicBezTo>
                  <a:cubicBezTo>
                    <a:pt x="149" y="1320"/>
                    <a:pt x="562" y="1458"/>
                    <a:pt x="1046" y="1458"/>
                  </a:cubicBezTo>
                  <a:cubicBezTo>
                    <a:pt x="1915" y="1458"/>
                    <a:pt x="3017" y="1012"/>
                    <a:pt x="3252" y="681"/>
                  </a:cubicBezTo>
                  <a:cubicBezTo>
                    <a:pt x="3365" y="517"/>
                    <a:pt x="3416" y="252"/>
                    <a:pt x="34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0"/>
            <p:cNvSpPr/>
            <p:nvPr/>
          </p:nvSpPr>
          <p:spPr>
            <a:xfrm>
              <a:off x="7033286" y="1693851"/>
              <a:ext cx="152402" cy="108878"/>
            </a:xfrm>
            <a:custGeom>
              <a:rect b="b" l="l" r="r" t="t"/>
              <a:pathLst>
                <a:path extrusionOk="0" h="1576" w="2206">
                  <a:moveTo>
                    <a:pt x="215" y="0"/>
                  </a:moveTo>
                  <a:lnTo>
                    <a:pt x="1" y="895"/>
                  </a:lnTo>
                  <a:cubicBezTo>
                    <a:pt x="1" y="895"/>
                    <a:pt x="1160" y="1323"/>
                    <a:pt x="2206" y="1575"/>
                  </a:cubicBezTo>
                  <a:lnTo>
                    <a:pt x="2206" y="1474"/>
                  </a:lnTo>
                  <a:cubicBezTo>
                    <a:pt x="2206" y="1323"/>
                    <a:pt x="2155" y="1210"/>
                    <a:pt x="2105" y="1109"/>
                  </a:cubicBezTo>
                  <a:cubicBezTo>
                    <a:pt x="1840" y="693"/>
                    <a:pt x="1110" y="378"/>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0"/>
            <p:cNvSpPr/>
            <p:nvPr/>
          </p:nvSpPr>
          <p:spPr>
            <a:xfrm>
              <a:off x="5945054" y="1693851"/>
              <a:ext cx="155925" cy="108878"/>
            </a:xfrm>
            <a:custGeom>
              <a:rect b="b" l="l" r="r" t="t"/>
              <a:pathLst>
                <a:path extrusionOk="0" h="1576" w="2257">
                  <a:moveTo>
                    <a:pt x="2055" y="0"/>
                  </a:moveTo>
                  <a:cubicBezTo>
                    <a:pt x="1110" y="378"/>
                    <a:pt x="417" y="693"/>
                    <a:pt x="102" y="1109"/>
                  </a:cubicBezTo>
                  <a:cubicBezTo>
                    <a:pt x="51" y="1210"/>
                    <a:pt x="1" y="1323"/>
                    <a:pt x="1" y="1474"/>
                  </a:cubicBezTo>
                  <a:lnTo>
                    <a:pt x="1" y="1575"/>
                  </a:lnTo>
                  <a:cubicBezTo>
                    <a:pt x="1110" y="1323"/>
                    <a:pt x="2256" y="895"/>
                    <a:pt x="2256" y="895"/>
                  </a:cubicBezTo>
                  <a:lnTo>
                    <a:pt x="20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0"/>
            <p:cNvSpPr/>
            <p:nvPr/>
          </p:nvSpPr>
          <p:spPr>
            <a:xfrm>
              <a:off x="7131663" y="2060348"/>
              <a:ext cx="206426" cy="76684"/>
            </a:xfrm>
            <a:custGeom>
              <a:rect b="b" l="l" r="r" t="t"/>
              <a:pathLst>
                <a:path extrusionOk="0" h="1110" w="2988">
                  <a:moveTo>
                    <a:pt x="1" y="0"/>
                  </a:moveTo>
                  <a:lnTo>
                    <a:pt x="1" y="1109"/>
                  </a:lnTo>
                  <a:lnTo>
                    <a:pt x="2987" y="1109"/>
                  </a:lnTo>
                  <a:cubicBezTo>
                    <a:pt x="2987" y="1109"/>
                    <a:pt x="2987" y="845"/>
                    <a:pt x="2622" y="479"/>
                  </a:cubicBezTo>
                  <a:cubicBezTo>
                    <a:pt x="2357" y="265"/>
                    <a:pt x="88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0"/>
            <p:cNvSpPr/>
            <p:nvPr/>
          </p:nvSpPr>
          <p:spPr>
            <a:xfrm>
              <a:off x="5796175" y="2060348"/>
              <a:ext cx="207324" cy="76684"/>
            </a:xfrm>
            <a:custGeom>
              <a:rect b="b" l="l" r="r" t="t"/>
              <a:pathLst>
                <a:path extrusionOk="0" h="1110" w="3001">
                  <a:moveTo>
                    <a:pt x="3000" y="0"/>
                  </a:moveTo>
                  <a:cubicBezTo>
                    <a:pt x="2105" y="0"/>
                    <a:pt x="581" y="265"/>
                    <a:pt x="366" y="479"/>
                  </a:cubicBezTo>
                  <a:cubicBezTo>
                    <a:pt x="1" y="845"/>
                    <a:pt x="1" y="1109"/>
                    <a:pt x="1" y="1109"/>
                  </a:cubicBezTo>
                  <a:lnTo>
                    <a:pt x="3000" y="1109"/>
                  </a:lnTo>
                  <a:lnTo>
                    <a:pt x="30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0"/>
            <p:cNvSpPr/>
            <p:nvPr/>
          </p:nvSpPr>
          <p:spPr>
            <a:xfrm>
              <a:off x="6264573" y="2756797"/>
              <a:ext cx="606014" cy="235994"/>
            </a:xfrm>
            <a:custGeom>
              <a:rect b="b" l="l" r="r" t="t"/>
              <a:pathLst>
                <a:path extrusionOk="0" h="3416" w="8772">
                  <a:moveTo>
                    <a:pt x="1" y="0"/>
                  </a:moveTo>
                  <a:lnTo>
                    <a:pt x="1" y="3415"/>
                  </a:lnTo>
                  <a:lnTo>
                    <a:pt x="8771" y="3415"/>
                  </a:lnTo>
                  <a:lnTo>
                    <a:pt x="87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0"/>
            <p:cNvSpPr/>
            <p:nvPr/>
          </p:nvSpPr>
          <p:spPr>
            <a:xfrm>
              <a:off x="6249789" y="3878121"/>
              <a:ext cx="634684" cy="271642"/>
            </a:xfrm>
            <a:custGeom>
              <a:rect b="b" l="l" r="r" t="t"/>
              <a:pathLst>
                <a:path extrusionOk="0" h="3932" w="9187">
                  <a:moveTo>
                    <a:pt x="0" y="0"/>
                  </a:moveTo>
                  <a:lnTo>
                    <a:pt x="0" y="3932"/>
                  </a:lnTo>
                  <a:lnTo>
                    <a:pt x="9187" y="3932"/>
                  </a:lnTo>
                  <a:lnTo>
                    <a:pt x="91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1" name="Google Shape;3831;p50"/>
          <p:cNvGrpSpPr/>
          <p:nvPr/>
        </p:nvGrpSpPr>
        <p:grpSpPr>
          <a:xfrm>
            <a:off x="7291964" y="3093688"/>
            <a:ext cx="465707" cy="1197223"/>
            <a:chOff x="7102050" y="1663490"/>
            <a:chExt cx="1563823" cy="4020224"/>
          </a:xfrm>
        </p:grpSpPr>
        <p:sp>
          <p:nvSpPr>
            <p:cNvPr id="3832" name="Google Shape;3832;p50"/>
            <p:cNvSpPr/>
            <p:nvPr/>
          </p:nvSpPr>
          <p:spPr>
            <a:xfrm>
              <a:off x="7435474" y="2745583"/>
              <a:ext cx="892091" cy="456541"/>
            </a:xfrm>
            <a:custGeom>
              <a:rect b="b" l="l" r="r" t="t"/>
              <a:pathLst>
                <a:path extrusionOk="0" h="4676" w="9137">
                  <a:moveTo>
                    <a:pt x="0" y="1"/>
                  </a:moveTo>
                  <a:lnTo>
                    <a:pt x="0" y="4676"/>
                  </a:lnTo>
                  <a:lnTo>
                    <a:pt x="9136" y="4676"/>
                  </a:lnTo>
                  <a:lnTo>
                    <a:pt x="91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0"/>
            <p:cNvSpPr/>
            <p:nvPr/>
          </p:nvSpPr>
          <p:spPr>
            <a:xfrm>
              <a:off x="7241083" y="1663490"/>
              <a:ext cx="1285755" cy="238425"/>
            </a:xfrm>
            <a:custGeom>
              <a:rect b="b" l="l" r="r" t="t"/>
              <a:pathLst>
                <a:path extrusionOk="0" h="2442" w="13169">
                  <a:moveTo>
                    <a:pt x="6561" y="1"/>
                  </a:moveTo>
                  <a:cubicBezTo>
                    <a:pt x="4612" y="1"/>
                    <a:pt x="2672" y="146"/>
                    <a:pt x="1941" y="435"/>
                  </a:cubicBezTo>
                  <a:cubicBezTo>
                    <a:pt x="882" y="851"/>
                    <a:pt x="0" y="1002"/>
                    <a:pt x="0" y="1481"/>
                  </a:cubicBezTo>
                  <a:lnTo>
                    <a:pt x="0" y="2426"/>
                  </a:lnTo>
                  <a:cubicBezTo>
                    <a:pt x="27" y="2437"/>
                    <a:pt x="50" y="2442"/>
                    <a:pt x="72" y="2442"/>
                  </a:cubicBezTo>
                  <a:cubicBezTo>
                    <a:pt x="255" y="2442"/>
                    <a:pt x="280" y="2089"/>
                    <a:pt x="517" y="1897"/>
                  </a:cubicBezTo>
                  <a:cubicBezTo>
                    <a:pt x="832" y="1633"/>
                    <a:pt x="1361" y="1582"/>
                    <a:pt x="1941" y="1381"/>
                  </a:cubicBezTo>
                  <a:cubicBezTo>
                    <a:pt x="2672" y="1091"/>
                    <a:pt x="4612" y="946"/>
                    <a:pt x="6561" y="946"/>
                  </a:cubicBezTo>
                  <a:cubicBezTo>
                    <a:pt x="8509" y="946"/>
                    <a:pt x="10466" y="1091"/>
                    <a:pt x="11228" y="1381"/>
                  </a:cubicBezTo>
                  <a:cubicBezTo>
                    <a:pt x="11808" y="1582"/>
                    <a:pt x="12337" y="1633"/>
                    <a:pt x="12652" y="1897"/>
                  </a:cubicBezTo>
                  <a:cubicBezTo>
                    <a:pt x="12889" y="2089"/>
                    <a:pt x="12914" y="2442"/>
                    <a:pt x="13097" y="2442"/>
                  </a:cubicBezTo>
                  <a:cubicBezTo>
                    <a:pt x="13118" y="2442"/>
                    <a:pt x="13142" y="2437"/>
                    <a:pt x="13169" y="2426"/>
                  </a:cubicBezTo>
                  <a:lnTo>
                    <a:pt x="13169" y="1481"/>
                  </a:lnTo>
                  <a:cubicBezTo>
                    <a:pt x="13169" y="1002"/>
                    <a:pt x="12287" y="851"/>
                    <a:pt x="11228" y="435"/>
                  </a:cubicBezTo>
                  <a:cubicBezTo>
                    <a:pt x="10466" y="146"/>
                    <a:pt x="8509" y="1"/>
                    <a:pt x="6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0"/>
            <p:cNvSpPr/>
            <p:nvPr/>
          </p:nvSpPr>
          <p:spPr>
            <a:xfrm>
              <a:off x="7255826" y="1739743"/>
              <a:ext cx="1256270" cy="1093317"/>
            </a:xfrm>
            <a:custGeom>
              <a:rect b="b" l="l" r="r" t="t"/>
              <a:pathLst>
                <a:path extrusionOk="0" h="11198" w="12867">
                  <a:moveTo>
                    <a:pt x="6427" y="1"/>
                  </a:moveTo>
                  <a:cubicBezTo>
                    <a:pt x="4493" y="1"/>
                    <a:pt x="2552" y="146"/>
                    <a:pt x="1790" y="436"/>
                  </a:cubicBezTo>
                  <a:cubicBezTo>
                    <a:pt x="794" y="801"/>
                    <a:pt x="0" y="1116"/>
                    <a:pt x="0" y="1595"/>
                  </a:cubicBezTo>
                  <a:lnTo>
                    <a:pt x="0" y="11197"/>
                  </a:lnTo>
                  <a:lnTo>
                    <a:pt x="12866" y="11197"/>
                  </a:lnTo>
                  <a:lnTo>
                    <a:pt x="12866" y="1595"/>
                  </a:lnTo>
                  <a:cubicBezTo>
                    <a:pt x="12866" y="1116"/>
                    <a:pt x="12073" y="801"/>
                    <a:pt x="11027" y="436"/>
                  </a:cubicBezTo>
                  <a:cubicBezTo>
                    <a:pt x="10289" y="146"/>
                    <a:pt x="8361" y="1"/>
                    <a:pt x="6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0"/>
            <p:cNvSpPr/>
            <p:nvPr/>
          </p:nvSpPr>
          <p:spPr>
            <a:xfrm>
              <a:off x="7343209" y="1982758"/>
              <a:ext cx="1076621" cy="363105"/>
            </a:xfrm>
            <a:custGeom>
              <a:rect b="b" l="l" r="r" t="t"/>
              <a:pathLst>
                <a:path extrusionOk="0" h="3719" w="11027">
                  <a:moveTo>
                    <a:pt x="5507" y="1"/>
                  </a:moveTo>
                  <a:cubicBezTo>
                    <a:pt x="4625" y="1"/>
                    <a:pt x="3781" y="102"/>
                    <a:pt x="2936" y="316"/>
                  </a:cubicBezTo>
                  <a:cubicBezTo>
                    <a:pt x="1840" y="517"/>
                    <a:pt x="681" y="832"/>
                    <a:pt x="0" y="1362"/>
                  </a:cubicBezTo>
                  <a:cubicBezTo>
                    <a:pt x="0" y="1362"/>
                    <a:pt x="630" y="2672"/>
                    <a:pt x="1096" y="3718"/>
                  </a:cubicBezTo>
                  <a:cubicBezTo>
                    <a:pt x="1676" y="3517"/>
                    <a:pt x="2306" y="3302"/>
                    <a:pt x="2936" y="3201"/>
                  </a:cubicBezTo>
                  <a:cubicBezTo>
                    <a:pt x="3781" y="2987"/>
                    <a:pt x="4675" y="2937"/>
                    <a:pt x="5507" y="2937"/>
                  </a:cubicBezTo>
                  <a:lnTo>
                    <a:pt x="5570" y="2937"/>
                  </a:lnTo>
                  <a:cubicBezTo>
                    <a:pt x="6402" y="2937"/>
                    <a:pt x="7246" y="2987"/>
                    <a:pt x="8090" y="3201"/>
                  </a:cubicBezTo>
                  <a:cubicBezTo>
                    <a:pt x="8720" y="3302"/>
                    <a:pt x="9401" y="3517"/>
                    <a:pt x="9980" y="3718"/>
                  </a:cubicBezTo>
                  <a:cubicBezTo>
                    <a:pt x="10447" y="2672"/>
                    <a:pt x="11026" y="1362"/>
                    <a:pt x="11026" y="1362"/>
                  </a:cubicBezTo>
                  <a:cubicBezTo>
                    <a:pt x="10346" y="832"/>
                    <a:pt x="9237" y="517"/>
                    <a:pt x="8141" y="316"/>
                  </a:cubicBezTo>
                  <a:cubicBezTo>
                    <a:pt x="7296" y="102"/>
                    <a:pt x="6402" y="1"/>
                    <a:pt x="5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0"/>
            <p:cNvSpPr/>
            <p:nvPr/>
          </p:nvSpPr>
          <p:spPr>
            <a:xfrm>
              <a:off x="8327470" y="2167289"/>
              <a:ext cx="127999" cy="578390"/>
            </a:xfrm>
            <a:custGeom>
              <a:rect b="b" l="l" r="r" t="t"/>
              <a:pathLst>
                <a:path extrusionOk="0" h="5924" w="1311">
                  <a:moveTo>
                    <a:pt x="1260" y="1"/>
                  </a:moveTo>
                  <a:lnTo>
                    <a:pt x="0" y="2458"/>
                  </a:lnTo>
                  <a:lnTo>
                    <a:pt x="0" y="5924"/>
                  </a:lnTo>
                  <a:lnTo>
                    <a:pt x="1311" y="5924"/>
                  </a:lnTo>
                  <a:lnTo>
                    <a:pt x="1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0"/>
            <p:cNvSpPr/>
            <p:nvPr/>
          </p:nvSpPr>
          <p:spPr>
            <a:xfrm>
              <a:off x="7312454" y="2167289"/>
              <a:ext cx="123118" cy="578390"/>
            </a:xfrm>
            <a:custGeom>
              <a:rect b="b" l="l" r="r" t="t"/>
              <a:pathLst>
                <a:path extrusionOk="0" h="5924" w="1261">
                  <a:moveTo>
                    <a:pt x="0" y="1"/>
                  </a:moveTo>
                  <a:lnTo>
                    <a:pt x="0" y="5924"/>
                  </a:lnTo>
                  <a:lnTo>
                    <a:pt x="1260" y="5924"/>
                  </a:lnTo>
                  <a:lnTo>
                    <a:pt x="1260" y="245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0"/>
            <p:cNvSpPr/>
            <p:nvPr/>
          </p:nvSpPr>
          <p:spPr>
            <a:xfrm>
              <a:off x="8188437" y="1756439"/>
              <a:ext cx="241256" cy="98221"/>
            </a:xfrm>
            <a:custGeom>
              <a:rect b="b" l="l" r="r" t="t"/>
              <a:pathLst>
                <a:path extrusionOk="0" h="1006" w="2471">
                  <a:moveTo>
                    <a:pt x="0" y="0"/>
                  </a:moveTo>
                  <a:cubicBezTo>
                    <a:pt x="0" y="164"/>
                    <a:pt x="63" y="315"/>
                    <a:pt x="164" y="479"/>
                  </a:cubicBezTo>
                  <a:cubicBezTo>
                    <a:pt x="331" y="710"/>
                    <a:pt x="1080" y="1005"/>
                    <a:pt x="1690" y="1005"/>
                  </a:cubicBezTo>
                  <a:cubicBezTo>
                    <a:pt x="2046" y="1005"/>
                    <a:pt x="2354" y="904"/>
                    <a:pt x="2470" y="630"/>
                  </a:cubicBezTo>
                  <a:cubicBezTo>
                    <a:pt x="2155" y="529"/>
                    <a:pt x="1840" y="429"/>
                    <a:pt x="1475" y="265"/>
                  </a:cubicBezTo>
                  <a:cubicBezTo>
                    <a:pt x="1160" y="164"/>
                    <a:pt x="630" y="5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0"/>
            <p:cNvSpPr/>
            <p:nvPr/>
          </p:nvSpPr>
          <p:spPr>
            <a:xfrm>
              <a:off x="7338230" y="1756439"/>
              <a:ext cx="241256" cy="98221"/>
            </a:xfrm>
            <a:custGeom>
              <a:rect b="b" l="l" r="r" t="t"/>
              <a:pathLst>
                <a:path extrusionOk="0" h="1006" w="2471">
                  <a:moveTo>
                    <a:pt x="2471" y="0"/>
                  </a:moveTo>
                  <a:cubicBezTo>
                    <a:pt x="1840" y="50"/>
                    <a:pt x="1261" y="164"/>
                    <a:pt x="946" y="265"/>
                  </a:cubicBezTo>
                  <a:cubicBezTo>
                    <a:pt x="631" y="429"/>
                    <a:pt x="265" y="529"/>
                    <a:pt x="1" y="630"/>
                  </a:cubicBezTo>
                  <a:cubicBezTo>
                    <a:pt x="117" y="904"/>
                    <a:pt x="425" y="1005"/>
                    <a:pt x="781" y="1005"/>
                  </a:cubicBezTo>
                  <a:cubicBezTo>
                    <a:pt x="1390" y="1005"/>
                    <a:pt x="2140" y="710"/>
                    <a:pt x="2307" y="479"/>
                  </a:cubicBezTo>
                  <a:cubicBezTo>
                    <a:pt x="2408" y="315"/>
                    <a:pt x="2408" y="164"/>
                    <a:pt x="2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0"/>
            <p:cNvSpPr/>
            <p:nvPr/>
          </p:nvSpPr>
          <p:spPr>
            <a:xfrm>
              <a:off x="8353246" y="1798227"/>
              <a:ext cx="158852" cy="107106"/>
            </a:xfrm>
            <a:custGeom>
              <a:rect b="b" l="l" r="r" t="t"/>
              <a:pathLst>
                <a:path extrusionOk="0" h="1097" w="1627">
                  <a:moveTo>
                    <a:pt x="152" y="1"/>
                  </a:moveTo>
                  <a:lnTo>
                    <a:pt x="1" y="631"/>
                  </a:lnTo>
                  <a:cubicBezTo>
                    <a:pt x="1" y="631"/>
                    <a:pt x="833" y="883"/>
                    <a:pt x="1626" y="1097"/>
                  </a:cubicBezTo>
                  <a:lnTo>
                    <a:pt x="1626" y="996"/>
                  </a:lnTo>
                  <a:cubicBezTo>
                    <a:pt x="1626" y="946"/>
                    <a:pt x="1576" y="832"/>
                    <a:pt x="1526" y="731"/>
                  </a:cubicBezTo>
                  <a:cubicBezTo>
                    <a:pt x="1362" y="467"/>
                    <a:pt x="833" y="202"/>
                    <a:pt x="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0"/>
            <p:cNvSpPr/>
            <p:nvPr/>
          </p:nvSpPr>
          <p:spPr>
            <a:xfrm>
              <a:off x="7255826" y="1798227"/>
              <a:ext cx="153873" cy="107106"/>
            </a:xfrm>
            <a:custGeom>
              <a:rect b="b" l="l" r="r" t="t"/>
              <a:pathLst>
                <a:path extrusionOk="0" h="1097" w="1576">
                  <a:moveTo>
                    <a:pt x="1424" y="1"/>
                  </a:moveTo>
                  <a:cubicBezTo>
                    <a:pt x="794" y="202"/>
                    <a:pt x="265" y="467"/>
                    <a:pt x="51" y="731"/>
                  </a:cubicBezTo>
                  <a:cubicBezTo>
                    <a:pt x="0" y="832"/>
                    <a:pt x="0" y="946"/>
                    <a:pt x="0" y="996"/>
                  </a:cubicBezTo>
                  <a:lnTo>
                    <a:pt x="0" y="1097"/>
                  </a:lnTo>
                  <a:cubicBezTo>
                    <a:pt x="731" y="883"/>
                    <a:pt x="1576" y="631"/>
                    <a:pt x="1576" y="631"/>
                  </a:cubicBezTo>
                  <a:lnTo>
                    <a:pt x="14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0"/>
            <p:cNvSpPr/>
            <p:nvPr/>
          </p:nvSpPr>
          <p:spPr>
            <a:xfrm>
              <a:off x="8455372" y="2167289"/>
              <a:ext cx="210501" cy="76448"/>
            </a:xfrm>
            <a:custGeom>
              <a:rect b="b" l="l" r="r" t="t"/>
              <a:pathLst>
                <a:path extrusionOk="0" h="783" w="2156">
                  <a:moveTo>
                    <a:pt x="1" y="1"/>
                  </a:moveTo>
                  <a:lnTo>
                    <a:pt x="1" y="782"/>
                  </a:lnTo>
                  <a:lnTo>
                    <a:pt x="2156" y="782"/>
                  </a:lnTo>
                  <a:cubicBezTo>
                    <a:pt x="2156" y="782"/>
                    <a:pt x="2156" y="568"/>
                    <a:pt x="1891" y="316"/>
                  </a:cubicBezTo>
                  <a:cubicBezTo>
                    <a:pt x="1677" y="152"/>
                    <a:pt x="63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0"/>
            <p:cNvSpPr/>
            <p:nvPr/>
          </p:nvSpPr>
          <p:spPr>
            <a:xfrm>
              <a:off x="7102050" y="2167289"/>
              <a:ext cx="210501" cy="76448"/>
            </a:xfrm>
            <a:custGeom>
              <a:rect b="b" l="l" r="r" t="t"/>
              <a:pathLst>
                <a:path extrusionOk="0" h="783" w="2156">
                  <a:moveTo>
                    <a:pt x="2155" y="1"/>
                  </a:moveTo>
                  <a:cubicBezTo>
                    <a:pt x="1525" y="1"/>
                    <a:pt x="416" y="152"/>
                    <a:pt x="265" y="316"/>
                  </a:cubicBezTo>
                  <a:cubicBezTo>
                    <a:pt x="0" y="568"/>
                    <a:pt x="0" y="782"/>
                    <a:pt x="0" y="782"/>
                  </a:cubicBezTo>
                  <a:lnTo>
                    <a:pt x="2155" y="782"/>
                  </a:lnTo>
                  <a:lnTo>
                    <a:pt x="21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0"/>
            <p:cNvSpPr/>
            <p:nvPr/>
          </p:nvSpPr>
          <p:spPr>
            <a:xfrm>
              <a:off x="7168442" y="3002754"/>
              <a:ext cx="1426057" cy="2680959"/>
            </a:xfrm>
            <a:custGeom>
              <a:rect b="b" l="l" r="r" t="t"/>
              <a:pathLst>
                <a:path extrusionOk="0" h="27459" w="14606">
                  <a:moveTo>
                    <a:pt x="1" y="0"/>
                  </a:moveTo>
                  <a:lnTo>
                    <a:pt x="1" y="27459"/>
                  </a:lnTo>
                  <a:lnTo>
                    <a:pt x="14606" y="27459"/>
                  </a:lnTo>
                  <a:lnTo>
                    <a:pt x="146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0"/>
            <p:cNvSpPr/>
            <p:nvPr/>
          </p:nvSpPr>
          <p:spPr>
            <a:xfrm>
              <a:off x="7312454" y="3268518"/>
              <a:ext cx="1143013" cy="2153145"/>
            </a:xfrm>
            <a:custGeom>
              <a:rect b="b" l="l" r="r" t="t"/>
              <a:pathLst>
                <a:path extrusionOk="0" h="22053" w="11707">
                  <a:moveTo>
                    <a:pt x="0" y="0"/>
                  </a:moveTo>
                  <a:lnTo>
                    <a:pt x="0" y="22053"/>
                  </a:lnTo>
                  <a:lnTo>
                    <a:pt x="11707" y="22053"/>
                  </a:lnTo>
                  <a:lnTo>
                    <a:pt x="117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0"/>
            <p:cNvSpPr/>
            <p:nvPr/>
          </p:nvSpPr>
          <p:spPr>
            <a:xfrm>
              <a:off x="7419462" y="3268518"/>
              <a:ext cx="928997" cy="2153145"/>
            </a:xfrm>
            <a:custGeom>
              <a:rect b="b" l="l" r="r" t="t"/>
              <a:pathLst>
                <a:path extrusionOk="0" h="22053" w="9515">
                  <a:moveTo>
                    <a:pt x="0" y="0"/>
                  </a:moveTo>
                  <a:lnTo>
                    <a:pt x="0" y="22053"/>
                  </a:lnTo>
                  <a:lnTo>
                    <a:pt x="9514" y="22053"/>
                  </a:lnTo>
                  <a:lnTo>
                    <a:pt x="95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0"/>
            <p:cNvSpPr/>
            <p:nvPr/>
          </p:nvSpPr>
          <p:spPr>
            <a:xfrm>
              <a:off x="7532621" y="3268518"/>
              <a:ext cx="702679" cy="2153145"/>
            </a:xfrm>
            <a:custGeom>
              <a:rect b="b" l="l" r="r" t="t"/>
              <a:pathLst>
                <a:path extrusionOk="0" h="22053" w="7197">
                  <a:moveTo>
                    <a:pt x="1" y="0"/>
                  </a:moveTo>
                  <a:lnTo>
                    <a:pt x="1" y="22053"/>
                  </a:lnTo>
                  <a:lnTo>
                    <a:pt x="7196" y="22053"/>
                  </a:lnTo>
                  <a:lnTo>
                    <a:pt x="7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0"/>
            <p:cNvSpPr/>
            <p:nvPr/>
          </p:nvSpPr>
          <p:spPr>
            <a:xfrm>
              <a:off x="7640899" y="3268518"/>
              <a:ext cx="481145" cy="2153145"/>
            </a:xfrm>
            <a:custGeom>
              <a:rect b="b" l="l" r="r" t="t"/>
              <a:pathLst>
                <a:path extrusionOk="0" h="22053" w="4928">
                  <a:moveTo>
                    <a:pt x="1" y="0"/>
                  </a:moveTo>
                  <a:lnTo>
                    <a:pt x="1" y="22053"/>
                  </a:lnTo>
                  <a:lnTo>
                    <a:pt x="4928" y="22053"/>
                  </a:lnTo>
                  <a:lnTo>
                    <a:pt x="492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0"/>
            <p:cNvSpPr/>
            <p:nvPr/>
          </p:nvSpPr>
          <p:spPr>
            <a:xfrm>
              <a:off x="7743025" y="3268518"/>
              <a:ext cx="281872" cy="2153145"/>
            </a:xfrm>
            <a:custGeom>
              <a:rect b="b" l="l" r="r" t="t"/>
              <a:pathLst>
                <a:path extrusionOk="0" h="22053" w="2887">
                  <a:moveTo>
                    <a:pt x="1" y="0"/>
                  </a:moveTo>
                  <a:lnTo>
                    <a:pt x="1" y="22053"/>
                  </a:lnTo>
                  <a:lnTo>
                    <a:pt x="2886" y="22053"/>
                  </a:lnTo>
                  <a:lnTo>
                    <a:pt x="28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0"/>
            <p:cNvSpPr/>
            <p:nvPr/>
          </p:nvSpPr>
          <p:spPr>
            <a:xfrm>
              <a:off x="7830409" y="3268518"/>
              <a:ext cx="102224" cy="2153145"/>
            </a:xfrm>
            <a:custGeom>
              <a:rect b="b" l="l" r="r" t="t"/>
              <a:pathLst>
                <a:path extrusionOk="0" h="22053" w="1047">
                  <a:moveTo>
                    <a:pt x="0" y="0"/>
                  </a:moveTo>
                  <a:lnTo>
                    <a:pt x="0" y="22053"/>
                  </a:lnTo>
                  <a:lnTo>
                    <a:pt x="1046" y="22053"/>
                  </a:lnTo>
                  <a:lnTo>
                    <a:pt x="10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0"/>
            <p:cNvSpPr/>
            <p:nvPr/>
          </p:nvSpPr>
          <p:spPr>
            <a:xfrm>
              <a:off x="7312454" y="5489234"/>
              <a:ext cx="1143013" cy="61608"/>
            </a:xfrm>
            <a:custGeom>
              <a:rect b="b" l="l" r="r" t="t"/>
              <a:pathLst>
                <a:path extrusionOk="0" h="631" w="11707">
                  <a:moveTo>
                    <a:pt x="0" y="1"/>
                  </a:moveTo>
                  <a:lnTo>
                    <a:pt x="0" y="631"/>
                  </a:lnTo>
                  <a:lnTo>
                    <a:pt x="11707" y="631"/>
                  </a:lnTo>
                  <a:lnTo>
                    <a:pt x="117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0"/>
            <p:cNvSpPr/>
            <p:nvPr/>
          </p:nvSpPr>
          <p:spPr>
            <a:xfrm>
              <a:off x="7312454" y="3140518"/>
              <a:ext cx="1143013" cy="61608"/>
            </a:xfrm>
            <a:custGeom>
              <a:rect b="b" l="l" r="r" t="t"/>
              <a:pathLst>
                <a:path extrusionOk="0" h="631" w="11707">
                  <a:moveTo>
                    <a:pt x="0" y="1"/>
                  </a:moveTo>
                  <a:lnTo>
                    <a:pt x="0" y="631"/>
                  </a:lnTo>
                  <a:lnTo>
                    <a:pt x="11707" y="631"/>
                  </a:lnTo>
                  <a:lnTo>
                    <a:pt x="117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50"/>
          <p:cNvGrpSpPr/>
          <p:nvPr/>
        </p:nvGrpSpPr>
        <p:grpSpPr>
          <a:xfrm>
            <a:off x="2865820" y="3578866"/>
            <a:ext cx="2114248" cy="522628"/>
            <a:chOff x="2643674" y="3790480"/>
            <a:chExt cx="2412975" cy="596472"/>
          </a:xfrm>
        </p:grpSpPr>
        <p:grpSp>
          <p:nvGrpSpPr>
            <p:cNvPr id="3854" name="Google Shape;3854;p50"/>
            <p:cNvGrpSpPr/>
            <p:nvPr/>
          </p:nvGrpSpPr>
          <p:grpSpPr>
            <a:xfrm>
              <a:off x="2643674" y="3790480"/>
              <a:ext cx="2412975" cy="596472"/>
              <a:chOff x="2552650" y="3893875"/>
              <a:chExt cx="2594876" cy="641436"/>
            </a:xfrm>
          </p:grpSpPr>
          <p:sp>
            <p:nvSpPr>
              <p:cNvPr id="3855" name="Google Shape;3855;p50"/>
              <p:cNvSpPr/>
              <p:nvPr/>
            </p:nvSpPr>
            <p:spPr>
              <a:xfrm>
                <a:off x="2552650" y="3893875"/>
                <a:ext cx="2594876" cy="641436"/>
              </a:xfrm>
              <a:custGeom>
                <a:rect b="b" l="l" r="r" t="t"/>
                <a:pathLst>
                  <a:path extrusionOk="0" h="9553" w="37276">
                    <a:moveTo>
                      <a:pt x="1" y="1"/>
                    </a:moveTo>
                    <a:lnTo>
                      <a:pt x="1" y="9553"/>
                    </a:lnTo>
                    <a:lnTo>
                      <a:pt x="37276" y="9553"/>
                    </a:lnTo>
                    <a:lnTo>
                      <a:pt x="37276"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56" name="Google Shape;3856;p50"/>
              <p:cNvSpPr/>
              <p:nvPr/>
            </p:nvSpPr>
            <p:spPr>
              <a:xfrm>
                <a:off x="4946929" y="4193403"/>
                <a:ext cx="91451" cy="4236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0"/>
              <p:cNvSpPr/>
              <p:nvPr/>
            </p:nvSpPr>
            <p:spPr>
              <a:xfrm>
                <a:off x="4738780" y="4193403"/>
                <a:ext cx="91451" cy="4236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0"/>
              <p:cNvSpPr/>
              <p:nvPr/>
            </p:nvSpPr>
            <p:spPr>
              <a:xfrm>
                <a:off x="4530631" y="4193403"/>
                <a:ext cx="91451" cy="4236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0"/>
              <p:cNvSpPr/>
              <p:nvPr/>
            </p:nvSpPr>
            <p:spPr>
              <a:xfrm>
                <a:off x="4322482" y="4193403"/>
                <a:ext cx="91451" cy="4236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0"/>
              <p:cNvSpPr/>
              <p:nvPr/>
            </p:nvSpPr>
            <p:spPr>
              <a:xfrm>
                <a:off x="4114333" y="4193403"/>
                <a:ext cx="92257" cy="42368"/>
              </a:xfrm>
              <a:custGeom>
                <a:rect b="b" l="l" r="r" t="t"/>
                <a:pathLst>
                  <a:path extrusionOk="0" h="631" w="1374">
                    <a:moveTo>
                      <a:pt x="0" y="1"/>
                    </a:moveTo>
                    <a:lnTo>
                      <a:pt x="0" y="631"/>
                    </a:lnTo>
                    <a:lnTo>
                      <a:pt x="1374" y="631"/>
                    </a:lnTo>
                    <a:lnTo>
                      <a:pt x="13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0"/>
              <p:cNvSpPr/>
              <p:nvPr/>
            </p:nvSpPr>
            <p:spPr>
              <a:xfrm>
                <a:off x="3906184" y="4193403"/>
                <a:ext cx="92257" cy="42368"/>
              </a:xfrm>
              <a:custGeom>
                <a:rect b="b" l="l" r="r" t="t"/>
                <a:pathLst>
                  <a:path extrusionOk="0" h="631" w="1374">
                    <a:moveTo>
                      <a:pt x="0" y="1"/>
                    </a:moveTo>
                    <a:lnTo>
                      <a:pt x="0" y="631"/>
                    </a:lnTo>
                    <a:lnTo>
                      <a:pt x="1374" y="631"/>
                    </a:lnTo>
                    <a:lnTo>
                      <a:pt x="13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0"/>
              <p:cNvSpPr/>
              <p:nvPr/>
            </p:nvSpPr>
            <p:spPr>
              <a:xfrm>
                <a:off x="3698841" y="4193403"/>
                <a:ext cx="91451" cy="42368"/>
              </a:xfrm>
              <a:custGeom>
                <a:rect b="b" l="l" r="r" t="t"/>
                <a:pathLst>
                  <a:path extrusionOk="0" h="631" w="1362">
                    <a:moveTo>
                      <a:pt x="1" y="1"/>
                    </a:moveTo>
                    <a:lnTo>
                      <a:pt x="1" y="631"/>
                    </a:lnTo>
                    <a:lnTo>
                      <a:pt x="1362" y="631"/>
                    </a:lnTo>
                    <a:lnTo>
                      <a:pt x="136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0"/>
              <p:cNvSpPr/>
              <p:nvPr/>
            </p:nvSpPr>
            <p:spPr>
              <a:xfrm>
                <a:off x="3490692" y="4193403"/>
                <a:ext cx="91451" cy="42368"/>
              </a:xfrm>
              <a:custGeom>
                <a:rect b="b" l="l" r="r" t="t"/>
                <a:pathLst>
                  <a:path extrusionOk="0" h="631" w="1362">
                    <a:moveTo>
                      <a:pt x="1" y="1"/>
                    </a:moveTo>
                    <a:lnTo>
                      <a:pt x="1" y="631"/>
                    </a:lnTo>
                    <a:lnTo>
                      <a:pt x="1362" y="631"/>
                    </a:lnTo>
                    <a:lnTo>
                      <a:pt x="136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4" name="Google Shape;3864;p50"/>
            <p:cNvSpPr/>
            <p:nvPr/>
          </p:nvSpPr>
          <p:spPr>
            <a:xfrm>
              <a:off x="3294139" y="4069011"/>
              <a:ext cx="85041" cy="3939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0"/>
            <p:cNvSpPr/>
            <p:nvPr/>
          </p:nvSpPr>
          <p:spPr>
            <a:xfrm>
              <a:off x="3100581" y="4069011"/>
              <a:ext cx="85041" cy="3939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0"/>
            <p:cNvSpPr/>
            <p:nvPr/>
          </p:nvSpPr>
          <p:spPr>
            <a:xfrm>
              <a:off x="2907023" y="4069011"/>
              <a:ext cx="85041" cy="3939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0"/>
            <p:cNvSpPr/>
            <p:nvPr/>
          </p:nvSpPr>
          <p:spPr>
            <a:xfrm>
              <a:off x="2713466" y="4069011"/>
              <a:ext cx="85041" cy="3939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1" name="Shape 3871"/>
        <p:cNvGrpSpPr/>
        <p:nvPr/>
      </p:nvGrpSpPr>
      <p:grpSpPr>
        <a:xfrm>
          <a:off x="0" y="0"/>
          <a:ext cx="0" cy="0"/>
          <a:chOff x="0" y="0"/>
          <a:chExt cx="0" cy="0"/>
        </a:xfrm>
      </p:grpSpPr>
      <p:sp>
        <p:nvSpPr>
          <p:cNvPr id="3872" name="Google Shape;3872;p51"/>
          <p:cNvSpPr/>
          <p:nvPr/>
        </p:nvSpPr>
        <p:spPr>
          <a:xfrm>
            <a:off x="4140924" y="1859525"/>
            <a:ext cx="2989500" cy="29895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3" name="Google Shape;3873;p51"/>
          <p:cNvGrpSpPr/>
          <p:nvPr/>
        </p:nvGrpSpPr>
        <p:grpSpPr>
          <a:xfrm rot="-5400000">
            <a:off x="7613575" y="1450325"/>
            <a:ext cx="2055612" cy="3869595"/>
            <a:chOff x="5492025" y="895275"/>
            <a:chExt cx="2055612" cy="3869595"/>
          </a:xfrm>
        </p:grpSpPr>
        <p:sp>
          <p:nvSpPr>
            <p:cNvPr id="3874" name="Google Shape;3874;p51"/>
            <p:cNvSpPr/>
            <p:nvPr/>
          </p:nvSpPr>
          <p:spPr>
            <a:xfrm>
              <a:off x="5492025" y="895275"/>
              <a:ext cx="2055612" cy="3869595"/>
            </a:xfrm>
            <a:custGeom>
              <a:rect b="b" l="l" r="r" t="t"/>
              <a:pathLst>
                <a:path extrusionOk="0" h="31789" w="16887">
                  <a:moveTo>
                    <a:pt x="3773" y="0"/>
                  </a:moveTo>
                  <a:cubicBezTo>
                    <a:pt x="1687" y="0"/>
                    <a:pt x="1" y="1687"/>
                    <a:pt x="1" y="3759"/>
                  </a:cubicBezTo>
                  <a:lnTo>
                    <a:pt x="1" y="15729"/>
                  </a:lnTo>
                  <a:lnTo>
                    <a:pt x="14" y="15729"/>
                  </a:lnTo>
                  <a:lnTo>
                    <a:pt x="14" y="31788"/>
                  </a:lnTo>
                  <a:lnTo>
                    <a:pt x="2874" y="31788"/>
                  </a:lnTo>
                  <a:lnTo>
                    <a:pt x="2874" y="13157"/>
                  </a:lnTo>
                  <a:lnTo>
                    <a:pt x="2861" y="13157"/>
                  </a:lnTo>
                  <a:lnTo>
                    <a:pt x="2861" y="3759"/>
                  </a:lnTo>
                  <a:cubicBezTo>
                    <a:pt x="2861" y="3269"/>
                    <a:pt x="3269" y="2860"/>
                    <a:pt x="3773" y="2860"/>
                  </a:cubicBezTo>
                  <a:cubicBezTo>
                    <a:pt x="4276" y="2860"/>
                    <a:pt x="4684" y="3269"/>
                    <a:pt x="4684" y="3759"/>
                  </a:cubicBezTo>
                  <a:lnTo>
                    <a:pt x="4671" y="12748"/>
                  </a:lnTo>
                  <a:cubicBezTo>
                    <a:pt x="4671" y="14817"/>
                    <a:pt x="6374" y="16507"/>
                    <a:pt x="8443" y="16507"/>
                  </a:cubicBezTo>
                  <a:cubicBezTo>
                    <a:pt x="10525" y="16507"/>
                    <a:pt x="12215" y="14817"/>
                    <a:pt x="12215" y="12748"/>
                  </a:cubicBezTo>
                  <a:lnTo>
                    <a:pt x="12215" y="3759"/>
                  </a:lnTo>
                  <a:cubicBezTo>
                    <a:pt x="12215" y="3269"/>
                    <a:pt x="12624" y="2860"/>
                    <a:pt x="13114" y="2860"/>
                  </a:cubicBezTo>
                  <a:cubicBezTo>
                    <a:pt x="13618" y="2860"/>
                    <a:pt x="14026" y="3269"/>
                    <a:pt x="14026" y="3759"/>
                  </a:cubicBezTo>
                  <a:lnTo>
                    <a:pt x="14026" y="13157"/>
                  </a:lnTo>
                  <a:lnTo>
                    <a:pt x="14026" y="31788"/>
                  </a:lnTo>
                  <a:lnTo>
                    <a:pt x="16886" y="31788"/>
                  </a:lnTo>
                  <a:lnTo>
                    <a:pt x="16886" y="15729"/>
                  </a:lnTo>
                  <a:lnTo>
                    <a:pt x="16886" y="3759"/>
                  </a:lnTo>
                  <a:cubicBezTo>
                    <a:pt x="16886" y="1687"/>
                    <a:pt x="15200" y="0"/>
                    <a:pt x="13114" y="0"/>
                  </a:cubicBezTo>
                  <a:cubicBezTo>
                    <a:pt x="11045" y="0"/>
                    <a:pt x="9355" y="1687"/>
                    <a:pt x="9355" y="3759"/>
                  </a:cubicBezTo>
                  <a:lnTo>
                    <a:pt x="9355" y="12748"/>
                  </a:lnTo>
                  <a:cubicBezTo>
                    <a:pt x="9355" y="13209"/>
                    <a:pt x="9002" y="13591"/>
                    <a:pt x="8564" y="13647"/>
                  </a:cubicBezTo>
                  <a:lnTo>
                    <a:pt x="8336" y="13647"/>
                  </a:lnTo>
                  <a:cubicBezTo>
                    <a:pt x="7884" y="13591"/>
                    <a:pt x="7531" y="13209"/>
                    <a:pt x="7531" y="12748"/>
                  </a:cubicBezTo>
                  <a:lnTo>
                    <a:pt x="7531" y="3759"/>
                  </a:lnTo>
                  <a:cubicBezTo>
                    <a:pt x="7531" y="1687"/>
                    <a:pt x="5842" y="0"/>
                    <a:pt x="3773"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875" name="Google Shape;3875;p51"/>
            <p:cNvGrpSpPr/>
            <p:nvPr/>
          </p:nvGrpSpPr>
          <p:grpSpPr>
            <a:xfrm>
              <a:off x="5659156" y="1062406"/>
              <a:ext cx="1720973" cy="3496726"/>
              <a:chOff x="5659156" y="1062406"/>
              <a:chExt cx="1720973" cy="3496726"/>
            </a:xfrm>
          </p:grpSpPr>
          <p:sp>
            <p:nvSpPr>
              <p:cNvPr id="3876" name="Google Shape;3876;p51"/>
              <p:cNvSpPr/>
              <p:nvPr/>
            </p:nvSpPr>
            <p:spPr>
              <a:xfrm>
                <a:off x="5661103" y="2645951"/>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1"/>
              <p:cNvSpPr/>
              <p:nvPr/>
            </p:nvSpPr>
            <p:spPr>
              <a:xfrm>
                <a:off x="7366861" y="375646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1"/>
              <p:cNvSpPr/>
              <p:nvPr/>
            </p:nvSpPr>
            <p:spPr>
              <a:xfrm>
                <a:off x="7366861" y="3862732"/>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1"/>
              <p:cNvSpPr/>
              <p:nvPr/>
            </p:nvSpPr>
            <p:spPr>
              <a:xfrm>
                <a:off x="7366861" y="364861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1"/>
              <p:cNvSpPr/>
              <p:nvPr/>
            </p:nvSpPr>
            <p:spPr>
              <a:xfrm>
                <a:off x="7366861" y="4506059"/>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1"/>
              <p:cNvSpPr/>
              <p:nvPr/>
            </p:nvSpPr>
            <p:spPr>
              <a:xfrm>
                <a:off x="7366861" y="397046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1"/>
              <p:cNvSpPr/>
              <p:nvPr/>
            </p:nvSpPr>
            <p:spPr>
              <a:xfrm>
                <a:off x="7366861" y="4078311"/>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1"/>
              <p:cNvSpPr/>
              <p:nvPr/>
            </p:nvSpPr>
            <p:spPr>
              <a:xfrm>
                <a:off x="7366861" y="4184213"/>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1"/>
              <p:cNvSpPr/>
              <p:nvPr/>
            </p:nvSpPr>
            <p:spPr>
              <a:xfrm>
                <a:off x="7366861" y="4398209"/>
                <a:ext cx="13268" cy="54656"/>
              </a:xfrm>
              <a:custGeom>
                <a:rect b="b" l="l" r="r" t="t"/>
                <a:pathLst>
                  <a:path extrusionOk="0" h="449" w="109">
                    <a:moveTo>
                      <a:pt x="0" y="1"/>
                    </a:moveTo>
                    <a:lnTo>
                      <a:pt x="0" y="448"/>
                    </a:lnTo>
                    <a:lnTo>
                      <a:pt x="108" y="448"/>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1"/>
              <p:cNvSpPr/>
              <p:nvPr/>
            </p:nvSpPr>
            <p:spPr>
              <a:xfrm>
                <a:off x="7366861" y="429194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1"/>
              <p:cNvSpPr/>
              <p:nvPr/>
            </p:nvSpPr>
            <p:spPr>
              <a:xfrm>
                <a:off x="7366861" y="2896221"/>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1"/>
              <p:cNvSpPr/>
              <p:nvPr/>
            </p:nvSpPr>
            <p:spPr>
              <a:xfrm>
                <a:off x="7366861" y="3004071"/>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1"/>
              <p:cNvSpPr/>
              <p:nvPr/>
            </p:nvSpPr>
            <p:spPr>
              <a:xfrm>
                <a:off x="7366861" y="2789954"/>
                <a:ext cx="13268" cy="53073"/>
              </a:xfrm>
              <a:custGeom>
                <a:rect b="b" l="l" r="r" t="t"/>
                <a:pathLst>
                  <a:path extrusionOk="0" h="436" w="109">
                    <a:moveTo>
                      <a:pt x="0" y="1"/>
                    </a:moveTo>
                    <a:lnTo>
                      <a:pt x="0" y="435"/>
                    </a:lnTo>
                    <a:lnTo>
                      <a:pt x="108" y="435"/>
                    </a:lnTo>
                    <a:lnTo>
                      <a:pt x="108" y="164"/>
                    </a:lnTo>
                    <a:lnTo>
                      <a:pt x="108" y="14"/>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1"/>
              <p:cNvSpPr/>
              <p:nvPr/>
            </p:nvSpPr>
            <p:spPr>
              <a:xfrm>
                <a:off x="7366861" y="3111434"/>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1"/>
              <p:cNvSpPr/>
              <p:nvPr/>
            </p:nvSpPr>
            <p:spPr>
              <a:xfrm>
                <a:off x="7366861" y="3217702"/>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1"/>
              <p:cNvSpPr/>
              <p:nvPr/>
            </p:nvSpPr>
            <p:spPr>
              <a:xfrm>
                <a:off x="7366861" y="3325552"/>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1"/>
              <p:cNvSpPr/>
              <p:nvPr/>
            </p:nvSpPr>
            <p:spPr>
              <a:xfrm>
                <a:off x="7366861" y="3539182"/>
                <a:ext cx="13268" cy="56603"/>
              </a:xfrm>
              <a:custGeom>
                <a:rect b="b" l="l" r="r" t="t"/>
                <a:pathLst>
                  <a:path extrusionOk="0" h="465" w="109">
                    <a:moveTo>
                      <a:pt x="0" y="1"/>
                    </a:moveTo>
                    <a:lnTo>
                      <a:pt x="0" y="30"/>
                    </a:lnTo>
                    <a:lnTo>
                      <a:pt x="0" y="439"/>
                    </a:lnTo>
                    <a:lnTo>
                      <a:pt x="0" y="465"/>
                    </a:lnTo>
                    <a:lnTo>
                      <a:pt x="108" y="465"/>
                    </a:lnTo>
                    <a:lnTo>
                      <a:pt x="108" y="439"/>
                    </a:lnTo>
                    <a:lnTo>
                      <a:pt x="108" y="30"/>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1"/>
              <p:cNvSpPr/>
              <p:nvPr/>
            </p:nvSpPr>
            <p:spPr>
              <a:xfrm>
                <a:off x="7366861" y="3431819"/>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1"/>
              <p:cNvSpPr/>
              <p:nvPr/>
            </p:nvSpPr>
            <p:spPr>
              <a:xfrm>
                <a:off x="5833347" y="1069101"/>
                <a:ext cx="54656" cy="29945"/>
              </a:xfrm>
              <a:custGeom>
                <a:rect b="b" l="l" r="r" t="t"/>
                <a:pathLst>
                  <a:path extrusionOk="0" h="246" w="449">
                    <a:moveTo>
                      <a:pt x="423" y="1"/>
                    </a:moveTo>
                    <a:cubicBezTo>
                      <a:pt x="285" y="43"/>
                      <a:pt x="138" y="83"/>
                      <a:pt x="1" y="151"/>
                    </a:cubicBezTo>
                    <a:lnTo>
                      <a:pt x="40" y="246"/>
                    </a:lnTo>
                    <a:cubicBezTo>
                      <a:pt x="178" y="190"/>
                      <a:pt x="315" y="138"/>
                      <a:pt x="449" y="109"/>
                    </a:cubicBezTo>
                    <a:lnTo>
                      <a:pt x="4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1"/>
              <p:cNvSpPr/>
              <p:nvPr/>
            </p:nvSpPr>
            <p:spPr>
              <a:xfrm>
                <a:off x="5659156" y="1720827"/>
                <a:ext cx="13633" cy="53073"/>
              </a:xfrm>
              <a:custGeom>
                <a:rect b="b" l="l" r="r" t="t"/>
                <a:pathLst>
                  <a:path extrusionOk="0" h="436" w="112">
                    <a:moveTo>
                      <a:pt x="0" y="1"/>
                    </a:moveTo>
                    <a:lnTo>
                      <a:pt x="0" y="436"/>
                    </a:lnTo>
                    <a:lnTo>
                      <a:pt x="111" y="436"/>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1"/>
              <p:cNvSpPr/>
              <p:nvPr/>
            </p:nvSpPr>
            <p:spPr>
              <a:xfrm>
                <a:off x="5659156" y="1826729"/>
                <a:ext cx="13633" cy="55021"/>
              </a:xfrm>
              <a:custGeom>
                <a:rect b="b" l="l" r="r" t="t"/>
                <a:pathLst>
                  <a:path extrusionOk="0" h="452" w="112">
                    <a:moveTo>
                      <a:pt x="0" y="0"/>
                    </a:moveTo>
                    <a:lnTo>
                      <a:pt x="0" y="451"/>
                    </a:lnTo>
                    <a:lnTo>
                      <a:pt x="111" y="451"/>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1"/>
              <p:cNvSpPr/>
              <p:nvPr/>
            </p:nvSpPr>
            <p:spPr>
              <a:xfrm>
                <a:off x="5659156" y="1506831"/>
                <a:ext cx="13633" cy="53073"/>
              </a:xfrm>
              <a:custGeom>
                <a:rect b="b" l="l" r="r" t="t"/>
                <a:pathLst>
                  <a:path extrusionOk="0" h="436"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1"/>
              <p:cNvSpPr/>
              <p:nvPr/>
            </p:nvSpPr>
            <p:spPr>
              <a:xfrm>
                <a:off x="5682649" y="1190097"/>
                <a:ext cx="38222" cy="55021"/>
              </a:xfrm>
              <a:custGeom>
                <a:rect b="b" l="l" r="r" t="t"/>
                <a:pathLst>
                  <a:path extrusionOk="0" h="452" w="314">
                    <a:moveTo>
                      <a:pt x="216" y="0"/>
                    </a:moveTo>
                    <a:cubicBezTo>
                      <a:pt x="134" y="138"/>
                      <a:pt x="69" y="259"/>
                      <a:pt x="0" y="396"/>
                    </a:cubicBezTo>
                    <a:lnTo>
                      <a:pt x="108" y="452"/>
                    </a:lnTo>
                    <a:cubicBezTo>
                      <a:pt x="164" y="314"/>
                      <a:pt x="232" y="193"/>
                      <a:pt x="314" y="69"/>
                    </a:cubicBezTo>
                    <a:lnTo>
                      <a:pt x="2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1"/>
              <p:cNvSpPr/>
              <p:nvPr/>
            </p:nvSpPr>
            <p:spPr>
              <a:xfrm>
                <a:off x="5659156" y="1398981"/>
                <a:ext cx="13633" cy="53438"/>
              </a:xfrm>
              <a:custGeom>
                <a:rect b="b" l="l" r="r" t="t"/>
                <a:pathLst>
                  <a:path extrusionOk="0" h="439" w="112">
                    <a:moveTo>
                      <a:pt x="0" y="1"/>
                    </a:moveTo>
                    <a:lnTo>
                      <a:pt x="0" y="439"/>
                    </a:lnTo>
                    <a:lnTo>
                      <a:pt x="111" y="43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1"/>
              <p:cNvSpPr/>
              <p:nvPr/>
            </p:nvSpPr>
            <p:spPr>
              <a:xfrm>
                <a:off x="5743878" y="1114140"/>
                <a:ext cx="49908" cy="44674"/>
              </a:xfrm>
              <a:custGeom>
                <a:rect b="b" l="l" r="r" t="t"/>
                <a:pathLst>
                  <a:path extrusionOk="0" h="367" w="410">
                    <a:moveTo>
                      <a:pt x="340" y="0"/>
                    </a:moveTo>
                    <a:cubicBezTo>
                      <a:pt x="220" y="82"/>
                      <a:pt x="108" y="177"/>
                      <a:pt x="1" y="285"/>
                    </a:cubicBezTo>
                    <a:lnTo>
                      <a:pt x="82" y="366"/>
                    </a:lnTo>
                    <a:cubicBezTo>
                      <a:pt x="177" y="258"/>
                      <a:pt x="285" y="164"/>
                      <a:pt x="409" y="82"/>
                    </a:cubicBezTo>
                    <a:lnTo>
                      <a:pt x="3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1"/>
              <p:cNvSpPr/>
              <p:nvPr/>
            </p:nvSpPr>
            <p:spPr>
              <a:xfrm>
                <a:off x="5659156" y="1291131"/>
                <a:ext cx="19963" cy="55021"/>
              </a:xfrm>
              <a:custGeom>
                <a:rect b="b" l="l" r="r" t="t"/>
                <a:pathLst>
                  <a:path extrusionOk="0" h="452" w="164">
                    <a:moveTo>
                      <a:pt x="56" y="1"/>
                    </a:moveTo>
                    <a:cubicBezTo>
                      <a:pt x="30" y="151"/>
                      <a:pt x="17" y="301"/>
                      <a:pt x="0" y="452"/>
                    </a:cubicBezTo>
                    <a:lnTo>
                      <a:pt x="111" y="452"/>
                    </a:lnTo>
                    <a:cubicBezTo>
                      <a:pt x="125" y="301"/>
                      <a:pt x="138" y="164"/>
                      <a:pt x="164" y="30"/>
                    </a:cubicBezTo>
                    <a:lnTo>
                      <a:pt x="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1"/>
              <p:cNvSpPr/>
              <p:nvPr/>
            </p:nvSpPr>
            <p:spPr>
              <a:xfrm>
                <a:off x="5659156" y="1613098"/>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1"/>
              <p:cNvSpPr/>
              <p:nvPr/>
            </p:nvSpPr>
            <p:spPr>
              <a:xfrm>
                <a:off x="5659156" y="247005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1"/>
              <p:cNvSpPr/>
              <p:nvPr/>
            </p:nvSpPr>
            <p:spPr>
              <a:xfrm>
                <a:off x="5659156" y="2576323"/>
                <a:ext cx="13633" cy="54656"/>
              </a:xfrm>
              <a:custGeom>
                <a:rect b="b" l="l" r="r" t="t"/>
                <a:pathLst>
                  <a:path extrusionOk="0" h="449" w="112">
                    <a:moveTo>
                      <a:pt x="0" y="0"/>
                    </a:moveTo>
                    <a:lnTo>
                      <a:pt x="0" y="448"/>
                    </a:lnTo>
                    <a:lnTo>
                      <a:pt x="111" y="44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1"/>
              <p:cNvSpPr/>
              <p:nvPr/>
            </p:nvSpPr>
            <p:spPr>
              <a:xfrm>
                <a:off x="5659156" y="1934579"/>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1"/>
              <p:cNvSpPr/>
              <p:nvPr/>
            </p:nvSpPr>
            <p:spPr>
              <a:xfrm>
                <a:off x="5659156" y="2683808"/>
                <a:ext cx="13633" cy="53317"/>
              </a:xfrm>
              <a:custGeom>
                <a:rect b="b" l="l" r="r" t="t"/>
                <a:pathLst>
                  <a:path extrusionOk="0" h="438"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1"/>
              <p:cNvSpPr/>
              <p:nvPr/>
            </p:nvSpPr>
            <p:spPr>
              <a:xfrm>
                <a:off x="5659156" y="2040725"/>
                <a:ext cx="13633" cy="54656"/>
              </a:xfrm>
              <a:custGeom>
                <a:rect b="b" l="l" r="r" t="t"/>
                <a:pathLst>
                  <a:path extrusionOk="0" h="449" w="112">
                    <a:moveTo>
                      <a:pt x="0" y="1"/>
                    </a:moveTo>
                    <a:lnTo>
                      <a:pt x="0" y="449"/>
                    </a:lnTo>
                    <a:lnTo>
                      <a:pt x="111" y="44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1"/>
              <p:cNvSpPr/>
              <p:nvPr/>
            </p:nvSpPr>
            <p:spPr>
              <a:xfrm>
                <a:off x="5659156" y="214857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1"/>
              <p:cNvSpPr/>
              <p:nvPr/>
            </p:nvSpPr>
            <p:spPr>
              <a:xfrm>
                <a:off x="5659156" y="2362205"/>
                <a:ext cx="13633" cy="55021"/>
              </a:xfrm>
              <a:custGeom>
                <a:rect b="b" l="l" r="r" t="t"/>
                <a:pathLst>
                  <a:path extrusionOk="0" h="452" w="112">
                    <a:moveTo>
                      <a:pt x="0" y="1"/>
                    </a:moveTo>
                    <a:lnTo>
                      <a:pt x="0" y="452"/>
                    </a:lnTo>
                    <a:lnTo>
                      <a:pt x="111" y="452"/>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1"/>
              <p:cNvSpPr/>
              <p:nvPr/>
            </p:nvSpPr>
            <p:spPr>
              <a:xfrm>
                <a:off x="5659156" y="2256060"/>
                <a:ext cx="13633" cy="53438"/>
              </a:xfrm>
              <a:custGeom>
                <a:rect b="b" l="l" r="r" t="t"/>
                <a:pathLst>
                  <a:path extrusionOk="0" h="439"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1"/>
              <p:cNvSpPr/>
              <p:nvPr/>
            </p:nvSpPr>
            <p:spPr>
              <a:xfrm>
                <a:off x="6228107"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1"/>
              <p:cNvSpPr/>
              <p:nvPr/>
            </p:nvSpPr>
            <p:spPr>
              <a:xfrm>
                <a:off x="6228107" y="143038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1"/>
              <p:cNvSpPr/>
              <p:nvPr/>
            </p:nvSpPr>
            <p:spPr>
              <a:xfrm>
                <a:off x="6228107" y="153823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1"/>
              <p:cNvSpPr/>
              <p:nvPr/>
            </p:nvSpPr>
            <p:spPr>
              <a:xfrm>
                <a:off x="6228107" y="1644504"/>
                <a:ext cx="14851" cy="54656"/>
              </a:xfrm>
              <a:custGeom>
                <a:rect b="b" l="l" r="r" t="t"/>
                <a:pathLst>
                  <a:path extrusionOk="0" h="449" w="122">
                    <a:moveTo>
                      <a:pt x="0" y="0"/>
                    </a:moveTo>
                    <a:lnTo>
                      <a:pt x="0" y="448"/>
                    </a:lnTo>
                    <a:lnTo>
                      <a:pt x="121" y="448"/>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1"/>
              <p:cNvSpPr/>
              <p:nvPr/>
            </p:nvSpPr>
            <p:spPr>
              <a:xfrm>
                <a:off x="6228107"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1"/>
              <p:cNvSpPr/>
              <p:nvPr/>
            </p:nvSpPr>
            <p:spPr>
              <a:xfrm>
                <a:off x="6448554" y="2715578"/>
                <a:ext cx="54656" cy="21546"/>
              </a:xfrm>
              <a:custGeom>
                <a:rect b="b" l="l" r="r" t="t"/>
                <a:pathLst>
                  <a:path extrusionOk="0" h="177" w="449">
                    <a:moveTo>
                      <a:pt x="26" y="1"/>
                    </a:moveTo>
                    <a:lnTo>
                      <a:pt x="0" y="108"/>
                    </a:lnTo>
                    <a:cubicBezTo>
                      <a:pt x="134" y="148"/>
                      <a:pt x="285" y="164"/>
                      <a:pt x="435" y="177"/>
                    </a:cubicBezTo>
                    <a:lnTo>
                      <a:pt x="448" y="66"/>
                    </a:lnTo>
                    <a:cubicBezTo>
                      <a:pt x="298" y="53"/>
                      <a:pt x="164" y="40"/>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1"/>
              <p:cNvSpPr/>
              <p:nvPr/>
            </p:nvSpPr>
            <p:spPr>
              <a:xfrm>
                <a:off x="6228107" y="1752354"/>
                <a:ext cx="14851" cy="52951"/>
              </a:xfrm>
              <a:custGeom>
                <a:rect b="b" l="l" r="r" t="t"/>
                <a:pathLst>
                  <a:path extrusionOk="0" h="435" w="122">
                    <a:moveTo>
                      <a:pt x="0" y="0"/>
                    </a:moveTo>
                    <a:lnTo>
                      <a:pt x="0" y="435"/>
                    </a:lnTo>
                    <a:lnTo>
                      <a:pt x="121" y="435"/>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1"/>
              <p:cNvSpPr/>
              <p:nvPr/>
            </p:nvSpPr>
            <p:spPr>
              <a:xfrm>
                <a:off x="6234437" y="2499878"/>
                <a:ext cx="26780" cy="54656"/>
              </a:xfrm>
              <a:custGeom>
                <a:rect b="b" l="l" r="r" t="t"/>
                <a:pathLst>
                  <a:path extrusionOk="0" h="449" w="220">
                    <a:moveTo>
                      <a:pt x="112" y="1"/>
                    </a:moveTo>
                    <a:lnTo>
                      <a:pt x="1" y="14"/>
                    </a:lnTo>
                    <a:cubicBezTo>
                      <a:pt x="30" y="164"/>
                      <a:pt x="69" y="315"/>
                      <a:pt x="125" y="449"/>
                    </a:cubicBezTo>
                    <a:lnTo>
                      <a:pt x="220" y="409"/>
                    </a:lnTo>
                    <a:cubicBezTo>
                      <a:pt x="177" y="272"/>
                      <a:pt x="138" y="138"/>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1"/>
              <p:cNvSpPr/>
              <p:nvPr/>
            </p:nvSpPr>
            <p:spPr>
              <a:xfrm>
                <a:off x="6349103" y="2672244"/>
                <a:ext cx="52951" cy="38222"/>
              </a:xfrm>
              <a:custGeom>
                <a:rect b="b" l="l" r="r" t="t"/>
                <a:pathLst>
                  <a:path extrusionOk="0" h="314" w="435">
                    <a:moveTo>
                      <a:pt x="69" y="0"/>
                    </a:moveTo>
                    <a:lnTo>
                      <a:pt x="0" y="82"/>
                    </a:lnTo>
                    <a:cubicBezTo>
                      <a:pt x="121" y="177"/>
                      <a:pt x="258" y="245"/>
                      <a:pt x="396" y="314"/>
                    </a:cubicBezTo>
                    <a:lnTo>
                      <a:pt x="435" y="219"/>
                    </a:lnTo>
                    <a:cubicBezTo>
                      <a:pt x="314" y="151"/>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1"/>
              <p:cNvSpPr/>
              <p:nvPr/>
            </p:nvSpPr>
            <p:spPr>
              <a:xfrm>
                <a:off x="6274241" y="2596164"/>
                <a:ext cx="43457" cy="49908"/>
              </a:xfrm>
              <a:custGeom>
                <a:rect b="b" l="l" r="r" t="t"/>
                <a:pathLst>
                  <a:path extrusionOk="0" h="410" w="357">
                    <a:moveTo>
                      <a:pt x="95" y="1"/>
                    </a:moveTo>
                    <a:lnTo>
                      <a:pt x="1" y="53"/>
                    </a:lnTo>
                    <a:cubicBezTo>
                      <a:pt x="82" y="190"/>
                      <a:pt x="177" y="298"/>
                      <a:pt x="275" y="409"/>
                    </a:cubicBezTo>
                    <a:lnTo>
                      <a:pt x="357" y="341"/>
                    </a:lnTo>
                    <a:cubicBezTo>
                      <a:pt x="259" y="230"/>
                      <a:pt x="177" y="122"/>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1"/>
              <p:cNvSpPr/>
              <p:nvPr/>
            </p:nvSpPr>
            <p:spPr>
              <a:xfrm>
                <a:off x="5939614" y="1062406"/>
                <a:ext cx="54656" cy="16798"/>
              </a:xfrm>
              <a:custGeom>
                <a:rect b="b" l="l" r="r" t="t"/>
                <a:pathLst>
                  <a:path extrusionOk="0" h="138" w="449">
                    <a:moveTo>
                      <a:pt x="1" y="0"/>
                    </a:moveTo>
                    <a:lnTo>
                      <a:pt x="1" y="111"/>
                    </a:lnTo>
                    <a:lnTo>
                      <a:pt x="96" y="111"/>
                    </a:lnTo>
                    <a:cubicBezTo>
                      <a:pt x="203" y="111"/>
                      <a:pt x="328" y="111"/>
                      <a:pt x="435" y="138"/>
                    </a:cubicBezTo>
                    <a:lnTo>
                      <a:pt x="449" y="30"/>
                    </a:lnTo>
                    <a:cubicBezTo>
                      <a:pt x="341" y="0"/>
                      <a:pt x="216" y="0"/>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1"/>
              <p:cNvSpPr/>
              <p:nvPr/>
            </p:nvSpPr>
            <p:spPr>
              <a:xfrm>
                <a:off x="6228107" y="1323023"/>
                <a:ext cx="14851" cy="54656"/>
              </a:xfrm>
              <a:custGeom>
                <a:rect b="b" l="l" r="r" t="t"/>
                <a:pathLst>
                  <a:path extrusionOk="0" h="449" w="122">
                    <a:moveTo>
                      <a:pt x="108" y="0"/>
                    </a:moveTo>
                    <a:lnTo>
                      <a:pt x="0" y="13"/>
                    </a:lnTo>
                    <a:lnTo>
                      <a:pt x="0" y="245"/>
                    </a:lnTo>
                    <a:lnTo>
                      <a:pt x="0" y="448"/>
                    </a:lnTo>
                    <a:lnTo>
                      <a:pt x="121" y="448"/>
                    </a:lnTo>
                    <a:lnTo>
                      <a:pt x="121" y="245"/>
                    </a:lnTo>
                    <a:cubicBezTo>
                      <a:pt x="121" y="164"/>
                      <a:pt x="108" y="82"/>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1"/>
              <p:cNvSpPr/>
              <p:nvPr/>
            </p:nvSpPr>
            <p:spPr>
              <a:xfrm>
                <a:off x="6198284" y="1218338"/>
                <a:ext cx="31527" cy="55021"/>
              </a:xfrm>
              <a:custGeom>
                <a:rect b="b" l="l" r="r" t="t"/>
                <a:pathLst>
                  <a:path extrusionOk="0" h="452" w="259">
                    <a:moveTo>
                      <a:pt x="95" y="1"/>
                    </a:moveTo>
                    <a:lnTo>
                      <a:pt x="0" y="56"/>
                    </a:lnTo>
                    <a:cubicBezTo>
                      <a:pt x="53" y="177"/>
                      <a:pt x="108" y="314"/>
                      <a:pt x="147" y="452"/>
                    </a:cubicBezTo>
                    <a:lnTo>
                      <a:pt x="259" y="422"/>
                    </a:lnTo>
                    <a:cubicBezTo>
                      <a:pt x="216" y="272"/>
                      <a:pt x="164" y="138"/>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1"/>
              <p:cNvSpPr/>
              <p:nvPr/>
            </p:nvSpPr>
            <p:spPr>
              <a:xfrm>
                <a:off x="6133403" y="1133981"/>
                <a:ext cx="46622" cy="47839"/>
              </a:xfrm>
              <a:custGeom>
                <a:rect b="b" l="l" r="r" t="t"/>
                <a:pathLst>
                  <a:path extrusionOk="0" h="393" w="383">
                    <a:moveTo>
                      <a:pt x="69" y="1"/>
                    </a:moveTo>
                    <a:lnTo>
                      <a:pt x="1" y="82"/>
                    </a:lnTo>
                    <a:cubicBezTo>
                      <a:pt x="108" y="177"/>
                      <a:pt x="206" y="272"/>
                      <a:pt x="288" y="393"/>
                    </a:cubicBezTo>
                    <a:lnTo>
                      <a:pt x="383" y="327"/>
                    </a:lnTo>
                    <a:cubicBezTo>
                      <a:pt x="288" y="203"/>
                      <a:pt x="177" y="95"/>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1"/>
              <p:cNvSpPr/>
              <p:nvPr/>
            </p:nvSpPr>
            <p:spPr>
              <a:xfrm>
                <a:off x="6042352" y="1079083"/>
                <a:ext cx="54534" cy="33110"/>
              </a:xfrm>
              <a:custGeom>
                <a:rect b="b" l="l" r="r" t="t"/>
                <a:pathLst>
                  <a:path extrusionOk="0" h="272" w="448">
                    <a:moveTo>
                      <a:pt x="39" y="1"/>
                    </a:moveTo>
                    <a:lnTo>
                      <a:pt x="0" y="95"/>
                    </a:lnTo>
                    <a:cubicBezTo>
                      <a:pt x="137" y="151"/>
                      <a:pt x="271" y="206"/>
                      <a:pt x="396" y="272"/>
                    </a:cubicBezTo>
                    <a:lnTo>
                      <a:pt x="448" y="177"/>
                    </a:lnTo>
                    <a:cubicBezTo>
                      <a:pt x="327" y="108"/>
                      <a:pt x="177" y="43"/>
                      <a:pt x="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1"/>
              <p:cNvSpPr/>
              <p:nvPr/>
            </p:nvSpPr>
            <p:spPr>
              <a:xfrm>
                <a:off x="6228107"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1"/>
              <p:cNvSpPr/>
              <p:nvPr/>
            </p:nvSpPr>
            <p:spPr>
              <a:xfrm>
                <a:off x="6228107"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1"/>
              <p:cNvSpPr/>
              <p:nvPr/>
            </p:nvSpPr>
            <p:spPr>
              <a:xfrm>
                <a:off x="6228107"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1"/>
              <p:cNvSpPr/>
              <p:nvPr/>
            </p:nvSpPr>
            <p:spPr>
              <a:xfrm>
                <a:off x="6228107"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1"/>
              <p:cNvSpPr/>
              <p:nvPr/>
            </p:nvSpPr>
            <p:spPr>
              <a:xfrm>
                <a:off x="7151161" y="1069101"/>
                <a:ext cx="55021" cy="29945"/>
              </a:xfrm>
              <a:custGeom>
                <a:rect b="b" l="l" r="r" t="t"/>
                <a:pathLst>
                  <a:path extrusionOk="0" h="246" w="452">
                    <a:moveTo>
                      <a:pt x="30" y="1"/>
                    </a:moveTo>
                    <a:lnTo>
                      <a:pt x="1" y="109"/>
                    </a:lnTo>
                    <a:cubicBezTo>
                      <a:pt x="138" y="138"/>
                      <a:pt x="275" y="190"/>
                      <a:pt x="409" y="246"/>
                    </a:cubicBezTo>
                    <a:lnTo>
                      <a:pt x="452" y="151"/>
                    </a:lnTo>
                    <a:cubicBezTo>
                      <a:pt x="314" y="83"/>
                      <a:pt x="180" y="43"/>
                      <a:pt x="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1"/>
              <p:cNvSpPr/>
              <p:nvPr/>
            </p:nvSpPr>
            <p:spPr>
              <a:xfrm>
                <a:off x="7366861" y="1720827"/>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1"/>
              <p:cNvSpPr/>
              <p:nvPr/>
            </p:nvSpPr>
            <p:spPr>
              <a:xfrm>
                <a:off x="7366861" y="1826729"/>
                <a:ext cx="13268" cy="55021"/>
              </a:xfrm>
              <a:custGeom>
                <a:rect b="b" l="l" r="r" t="t"/>
                <a:pathLst>
                  <a:path extrusionOk="0" h="452" w="109">
                    <a:moveTo>
                      <a:pt x="0" y="0"/>
                    </a:moveTo>
                    <a:lnTo>
                      <a:pt x="0" y="451"/>
                    </a:lnTo>
                    <a:lnTo>
                      <a:pt x="108" y="4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1"/>
              <p:cNvSpPr/>
              <p:nvPr/>
            </p:nvSpPr>
            <p:spPr>
              <a:xfrm>
                <a:off x="7366861" y="1506831"/>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1"/>
              <p:cNvSpPr/>
              <p:nvPr/>
            </p:nvSpPr>
            <p:spPr>
              <a:xfrm>
                <a:off x="7318657" y="1190097"/>
                <a:ext cx="38344" cy="55021"/>
              </a:xfrm>
              <a:custGeom>
                <a:rect b="b" l="l" r="r" t="t"/>
                <a:pathLst>
                  <a:path extrusionOk="0" h="452" w="315">
                    <a:moveTo>
                      <a:pt x="96" y="0"/>
                    </a:moveTo>
                    <a:lnTo>
                      <a:pt x="1" y="69"/>
                    </a:lnTo>
                    <a:cubicBezTo>
                      <a:pt x="82" y="193"/>
                      <a:pt x="151" y="314"/>
                      <a:pt x="207" y="452"/>
                    </a:cubicBezTo>
                    <a:lnTo>
                      <a:pt x="315" y="396"/>
                    </a:lnTo>
                    <a:cubicBezTo>
                      <a:pt x="259" y="259"/>
                      <a:pt x="177" y="138"/>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1"/>
              <p:cNvSpPr/>
              <p:nvPr/>
            </p:nvSpPr>
            <p:spPr>
              <a:xfrm>
                <a:off x="7366861" y="1398981"/>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1"/>
              <p:cNvSpPr/>
              <p:nvPr/>
            </p:nvSpPr>
            <p:spPr>
              <a:xfrm>
                <a:off x="7245864" y="1114140"/>
                <a:ext cx="49908" cy="44674"/>
              </a:xfrm>
              <a:custGeom>
                <a:rect b="b" l="l" r="r" t="t"/>
                <a:pathLst>
                  <a:path extrusionOk="0" h="367" w="410">
                    <a:moveTo>
                      <a:pt x="69" y="0"/>
                    </a:moveTo>
                    <a:lnTo>
                      <a:pt x="1" y="82"/>
                    </a:lnTo>
                    <a:cubicBezTo>
                      <a:pt x="122" y="164"/>
                      <a:pt x="233" y="258"/>
                      <a:pt x="327" y="366"/>
                    </a:cubicBezTo>
                    <a:lnTo>
                      <a:pt x="409" y="285"/>
                    </a:lnTo>
                    <a:cubicBezTo>
                      <a:pt x="314" y="177"/>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1"/>
              <p:cNvSpPr/>
              <p:nvPr/>
            </p:nvSpPr>
            <p:spPr>
              <a:xfrm>
                <a:off x="7360044" y="1291131"/>
                <a:ext cx="20085" cy="55021"/>
              </a:xfrm>
              <a:custGeom>
                <a:rect b="b" l="l" r="r" t="t"/>
                <a:pathLst>
                  <a:path extrusionOk="0" h="452" w="165">
                    <a:moveTo>
                      <a:pt x="112" y="1"/>
                    </a:moveTo>
                    <a:lnTo>
                      <a:pt x="1" y="30"/>
                    </a:lnTo>
                    <a:cubicBezTo>
                      <a:pt x="30" y="164"/>
                      <a:pt x="56" y="301"/>
                      <a:pt x="56" y="452"/>
                    </a:cubicBezTo>
                    <a:lnTo>
                      <a:pt x="164" y="452"/>
                    </a:lnTo>
                    <a:cubicBezTo>
                      <a:pt x="164" y="301"/>
                      <a:pt x="138" y="151"/>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1"/>
              <p:cNvSpPr/>
              <p:nvPr/>
            </p:nvSpPr>
            <p:spPr>
              <a:xfrm>
                <a:off x="7366861" y="1613098"/>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1"/>
              <p:cNvSpPr/>
              <p:nvPr/>
            </p:nvSpPr>
            <p:spPr>
              <a:xfrm>
                <a:off x="7366861" y="247005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1"/>
              <p:cNvSpPr/>
              <p:nvPr/>
            </p:nvSpPr>
            <p:spPr>
              <a:xfrm>
                <a:off x="7366861" y="2576323"/>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1"/>
              <p:cNvSpPr/>
              <p:nvPr/>
            </p:nvSpPr>
            <p:spPr>
              <a:xfrm>
                <a:off x="7366861" y="1934579"/>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1"/>
              <p:cNvSpPr/>
              <p:nvPr/>
            </p:nvSpPr>
            <p:spPr>
              <a:xfrm>
                <a:off x="7366861" y="2683808"/>
                <a:ext cx="13268" cy="53317"/>
              </a:xfrm>
              <a:custGeom>
                <a:rect b="b" l="l" r="r" t="t"/>
                <a:pathLst>
                  <a:path extrusionOk="0" h="438"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1"/>
              <p:cNvSpPr/>
              <p:nvPr/>
            </p:nvSpPr>
            <p:spPr>
              <a:xfrm>
                <a:off x="7366861" y="2040725"/>
                <a:ext cx="13268" cy="54656"/>
              </a:xfrm>
              <a:custGeom>
                <a:rect b="b" l="l" r="r" t="t"/>
                <a:pathLst>
                  <a:path extrusionOk="0" h="449" w="109">
                    <a:moveTo>
                      <a:pt x="0" y="1"/>
                    </a:moveTo>
                    <a:lnTo>
                      <a:pt x="0" y="449"/>
                    </a:lnTo>
                    <a:lnTo>
                      <a:pt x="108" y="44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1"/>
              <p:cNvSpPr/>
              <p:nvPr/>
            </p:nvSpPr>
            <p:spPr>
              <a:xfrm>
                <a:off x="7366861" y="214857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1"/>
              <p:cNvSpPr/>
              <p:nvPr/>
            </p:nvSpPr>
            <p:spPr>
              <a:xfrm>
                <a:off x="7366861" y="2362205"/>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1"/>
              <p:cNvSpPr/>
              <p:nvPr/>
            </p:nvSpPr>
            <p:spPr>
              <a:xfrm>
                <a:off x="7366861" y="2256060"/>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1"/>
              <p:cNvSpPr/>
              <p:nvPr/>
            </p:nvSpPr>
            <p:spPr>
              <a:xfrm>
                <a:off x="6798275"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1"/>
              <p:cNvSpPr/>
              <p:nvPr/>
            </p:nvSpPr>
            <p:spPr>
              <a:xfrm>
                <a:off x="6798275" y="143038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1"/>
              <p:cNvSpPr/>
              <p:nvPr/>
            </p:nvSpPr>
            <p:spPr>
              <a:xfrm>
                <a:off x="6798275" y="153823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1"/>
              <p:cNvSpPr/>
              <p:nvPr/>
            </p:nvSpPr>
            <p:spPr>
              <a:xfrm>
                <a:off x="6798275" y="1644504"/>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1"/>
              <p:cNvSpPr/>
              <p:nvPr/>
            </p:nvSpPr>
            <p:spPr>
              <a:xfrm>
                <a:off x="6798275"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1"/>
              <p:cNvSpPr/>
              <p:nvPr/>
            </p:nvSpPr>
            <p:spPr>
              <a:xfrm>
                <a:off x="6536441" y="2715578"/>
                <a:ext cx="54656" cy="21546"/>
              </a:xfrm>
              <a:custGeom>
                <a:rect b="b" l="l" r="r" t="t"/>
                <a:pathLst>
                  <a:path extrusionOk="0" h="177" w="449">
                    <a:moveTo>
                      <a:pt x="422" y="1"/>
                    </a:moveTo>
                    <a:cubicBezTo>
                      <a:pt x="285" y="40"/>
                      <a:pt x="148" y="53"/>
                      <a:pt x="1" y="66"/>
                    </a:cubicBezTo>
                    <a:lnTo>
                      <a:pt x="14" y="177"/>
                    </a:lnTo>
                    <a:cubicBezTo>
                      <a:pt x="164" y="164"/>
                      <a:pt x="311" y="148"/>
                      <a:pt x="448" y="108"/>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1"/>
              <p:cNvSpPr/>
              <p:nvPr/>
            </p:nvSpPr>
            <p:spPr>
              <a:xfrm>
                <a:off x="6798275" y="175235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1"/>
              <p:cNvSpPr/>
              <p:nvPr/>
            </p:nvSpPr>
            <p:spPr>
              <a:xfrm>
                <a:off x="6778312" y="2499878"/>
                <a:ext cx="28484" cy="54656"/>
              </a:xfrm>
              <a:custGeom>
                <a:rect b="b" l="l" r="r" t="t"/>
                <a:pathLst>
                  <a:path extrusionOk="0" h="449" w="234">
                    <a:moveTo>
                      <a:pt x="122" y="1"/>
                    </a:moveTo>
                    <a:cubicBezTo>
                      <a:pt x="96" y="138"/>
                      <a:pt x="57" y="272"/>
                      <a:pt x="1" y="409"/>
                    </a:cubicBezTo>
                    <a:lnTo>
                      <a:pt x="96" y="449"/>
                    </a:lnTo>
                    <a:cubicBezTo>
                      <a:pt x="151" y="315"/>
                      <a:pt x="204" y="164"/>
                      <a:pt x="233" y="14"/>
                    </a:cubicBez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1"/>
              <p:cNvSpPr/>
              <p:nvPr/>
            </p:nvSpPr>
            <p:spPr>
              <a:xfrm>
                <a:off x="6637474" y="2672244"/>
                <a:ext cx="53073" cy="38222"/>
              </a:xfrm>
              <a:custGeom>
                <a:rect b="b" l="l" r="r" t="t"/>
                <a:pathLst>
                  <a:path extrusionOk="0" h="314" w="436">
                    <a:moveTo>
                      <a:pt x="367" y="0"/>
                    </a:moveTo>
                    <a:cubicBezTo>
                      <a:pt x="259" y="82"/>
                      <a:pt x="135" y="151"/>
                      <a:pt x="1" y="219"/>
                    </a:cubicBezTo>
                    <a:lnTo>
                      <a:pt x="53" y="314"/>
                    </a:lnTo>
                    <a:cubicBezTo>
                      <a:pt x="190" y="245"/>
                      <a:pt x="315" y="177"/>
                      <a:pt x="436" y="82"/>
                    </a:cubicBezTo>
                    <a:lnTo>
                      <a:pt x="3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1"/>
              <p:cNvSpPr/>
              <p:nvPr/>
            </p:nvSpPr>
            <p:spPr>
              <a:xfrm>
                <a:off x="6721831" y="2596164"/>
                <a:ext cx="43578" cy="49908"/>
              </a:xfrm>
              <a:custGeom>
                <a:rect b="b" l="l" r="r" t="t"/>
                <a:pathLst>
                  <a:path extrusionOk="0" h="410" w="358">
                    <a:moveTo>
                      <a:pt x="259" y="1"/>
                    </a:moveTo>
                    <a:cubicBezTo>
                      <a:pt x="194" y="122"/>
                      <a:pt x="96" y="230"/>
                      <a:pt x="1" y="341"/>
                    </a:cubicBezTo>
                    <a:lnTo>
                      <a:pt x="83" y="409"/>
                    </a:lnTo>
                    <a:cubicBezTo>
                      <a:pt x="177" y="298"/>
                      <a:pt x="275" y="190"/>
                      <a:pt x="357" y="53"/>
                    </a:cubicBezTo>
                    <a:lnTo>
                      <a:pt x="2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1"/>
              <p:cNvSpPr/>
              <p:nvPr/>
            </p:nvSpPr>
            <p:spPr>
              <a:xfrm>
                <a:off x="7045380" y="1062406"/>
                <a:ext cx="54534" cy="16798"/>
              </a:xfrm>
              <a:custGeom>
                <a:rect b="b" l="l" r="r" t="t"/>
                <a:pathLst>
                  <a:path extrusionOk="0" h="138" w="448">
                    <a:moveTo>
                      <a:pt x="353" y="0"/>
                    </a:moveTo>
                    <a:cubicBezTo>
                      <a:pt x="245" y="0"/>
                      <a:pt x="121" y="0"/>
                      <a:pt x="0" y="30"/>
                    </a:cubicBezTo>
                    <a:lnTo>
                      <a:pt x="13" y="138"/>
                    </a:lnTo>
                    <a:cubicBezTo>
                      <a:pt x="134" y="111"/>
                      <a:pt x="245" y="111"/>
                      <a:pt x="353" y="111"/>
                    </a:cubicBezTo>
                    <a:lnTo>
                      <a:pt x="448" y="111"/>
                    </a:lnTo>
                    <a:lnTo>
                      <a:pt x="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1"/>
              <p:cNvSpPr/>
              <p:nvPr/>
            </p:nvSpPr>
            <p:spPr>
              <a:xfrm>
                <a:off x="6798275" y="1323023"/>
                <a:ext cx="14851" cy="54656"/>
              </a:xfrm>
              <a:custGeom>
                <a:rect b="b" l="l" r="r" t="t"/>
                <a:pathLst>
                  <a:path extrusionOk="0" h="449" w="122">
                    <a:moveTo>
                      <a:pt x="13" y="0"/>
                    </a:moveTo>
                    <a:cubicBezTo>
                      <a:pt x="0" y="82"/>
                      <a:pt x="0" y="164"/>
                      <a:pt x="0" y="245"/>
                    </a:cubicBezTo>
                    <a:lnTo>
                      <a:pt x="0" y="448"/>
                    </a:lnTo>
                    <a:lnTo>
                      <a:pt x="108" y="448"/>
                    </a:lnTo>
                    <a:lnTo>
                      <a:pt x="108" y="245"/>
                    </a:lnTo>
                    <a:cubicBezTo>
                      <a:pt x="108" y="177"/>
                      <a:pt x="108" y="95"/>
                      <a:pt x="121" y="13"/>
                    </a:cubicBezTo>
                    <a:lnTo>
                      <a:pt x="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1"/>
              <p:cNvSpPr/>
              <p:nvPr/>
            </p:nvSpPr>
            <p:spPr>
              <a:xfrm>
                <a:off x="6809839" y="1218338"/>
                <a:ext cx="33110" cy="55021"/>
              </a:xfrm>
              <a:custGeom>
                <a:rect b="b" l="l" r="r" t="t"/>
                <a:pathLst>
                  <a:path extrusionOk="0" h="452" w="272">
                    <a:moveTo>
                      <a:pt x="177" y="1"/>
                    </a:moveTo>
                    <a:cubicBezTo>
                      <a:pt x="108" y="138"/>
                      <a:pt x="43" y="272"/>
                      <a:pt x="0" y="422"/>
                    </a:cubicBezTo>
                    <a:lnTo>
                      <a:pt x="108" y="452"/>
                    </a:lnTo>
                    <a:cubicBezTo>
                      <a:pt x="151" y="314"/>
                      <a:pt x="206" y="177"/>
                      <a:pt x="271" y="56"/>
                    </a:cubicBezTo>
                    <a:lnTo>
                      <a:pt x="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1"/>
              <p:cNvSpPr/>
              <p:nvPr/>
            </p:nvSpPr>
            <p:spPr>
              <a:xfrm>
                <a:off x="6861086" y="1133981"/>
                <a:ext cx="46743" cy="47839"/>
              </a:xfrm>
              <a:custGeom>
                <a:rect b="b" l="l" r="r" t="t"/>
                <a:pathLst>
                  <a:path extrusionOk="0" h="393" w="384">
                    <a:moveTo>
                      <a:pt x="302" y="1"/>
                    </a:moveTo>
                    <a:cubicBezTo>
                      <a:pt x="194" y="95"/>
                      <a:pt x="83" y="203"/>
                      <a:pt x="1" y="327"/>
                    </a:cubicBezTo>
                    <a:lnTo>
                      <a:pt x="83" y="393"/>
                    </a:lnTo>
                    <a:cubicBezTo>
                      <a:pt x="164" y="272"/>
                      <a:pt x="275" y="177"/>
                      <a:pt x="383" y="82"/>
                    </a:cubicBezTo>
                    <a:lnTo>
                      <a:pt x="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1"/>
              <p:cNvSpPr/>
              <p:nvPr/>
            </p:nvSpPr>
            <p:spPr>
              <a:xfrm>
                <a:off x="6942278" y="1079083"/>
                <a:ext cx="55021" cy="33110"/>
              </a:xfrm>
              <a:custGeom>
                <a:rect b="b" l="l" r="r" t="t"/>
                <a:pathLst>
                  <a:path extrusionOk="0" h="272" w="452">
                    <a:moveTo>
                      <a:pt x="409" y="1"/>
                    </a:moveTo>
                    <a:cubicBezTo>
                      <a:pt x="275" y="43"/>
                      <a:pt x="138" y="108"/>
                      <a:pt x="1" y="177"/>
                    </a:cubicBezTo>
                    <a:lnTo>
                      <a:pt x="56" y="272"/>
                    </a:lnTo>
                    <a:cubicBezTo>
                      <a:pt x="180" y="206"/>
                      <a:pt x="314" y="151"/>
                      <a:pt x="452" y="95"/>
                    </a:cubicBezTo>
                    <a:lnTo>
                      <a:pt x="4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1"/>
              <p:cNvSpPr/>
              <p:nvPr/>
            </p:nvSpPr>
            <p:spPr>
              <a:xfrm>
                <a:off x="6798275"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1"/>
              <p:cNvSpPr/>
              <p:nvPr/>
            </p:nvSpPr>
            <p:spPr>
              <a:xfrm>
                <a:off x="6798275"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1"/>
              <p:cNvSpPr/>
              <p:nvPr/>
            </p:nvSpPr>
            <p:spPr>
              <a:xfrm>
                <a:off x="6798275"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1"/>
              <p:cNvSpPr/>
              <p:nvPr/>
            </p:nvSpPr>
            <p:spPr>
              <a:xfrm>
                <a:off x="6798275"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1"/>
              <p:cNvSpPr/>
              <p:nvPr/>
            </p:nvSpPr>
            <p:spPr>
              <a:xfrm>
                <a:off x="5661103" y="375646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1"/>
              <p:cNvSpPr/>
              <p:nvPr/>
            </p:nvSpPr>
            <p:spPr>
              <a:xfrm>
                <a:off x="5661103" y="3862732"/>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1"/>
              <p:cNvSpPr/>
              <p:nvPr/>
            </p:nvSpPr>
            <p:spPr>
              <a:xfrm>
                <a:off x="5661103" y="364861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1"/>
              <p:cNvSpPr/>
              <p:nvPr/>
            </p:nvSpPr>
            <p:spPr>
              <a:xfrm>
                <a:off x="5661103" y="4506059"/>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1"/>
              <p:cNvSpPr/>
              <p:nvPr/>
            </p:nvSpPr>
            <p:spPr>
              <a:xfrm>
                <a:off x="5661103" y="397046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1"/>
              <p:cNvSpPr/>
              <p:nvPr/>
            </p:nvSpPr>
            <p:spPr>
              <a:xfrm>
                <a:off x="5661103" y="4078311"/>
                <a:ext cx="13268" cy="5307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1"/>
              <p:cNvSpPr/>
              <p:nvPr/>
            </p:nvSpPr>
            <p:spPr>
              <a:xfrm>
                <a:off x="5661103" y="4184213"/>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1"/>
              <p:cNvSpPr/>
              <p:nvPr/>
            </p:nvSpPr>
            <p:spPr>
              <a:xfrm>
                <a:off x="5661103" y="4398209"/>
                <a:ext cx="13268" cy="54656"/>
              </a:xfrm>
              <a:custGeom>
                <a:rect b="b" l="l" r="r" t="t"/>
                <a:pathLst>
                  <a:path extrusionOk="0" h="449" w="109">
                    <a:moveTo>
                      <a:pt x="1" y="1"/>
                    </a:moveTo>
                    <a:lnTo>
                      <a:pt x="1" y="448"/>
                    </a:lnTo>
                    <a:lnTo>
                      <a:pt x="109" y="448"/>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1"/>
              <p:cNvSpPr/>
              <p:nvPr/>
            </p:nvSpPr>
            <p:spPr>
              <a:xfrm>
                <a:off x="5661103" y="429194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1"/>
              <p:cNvSpPr/>
              <p:nvPr/>
            </p:nvSpPr>
            <p:spPr>
              <a:xfrm>
                <a:off x="5661103" y="2896221"/>
                <a:ext cx="13268" cy="54656"/>
              </a:xfrm>
              <a:custGeom>
                <a:rect b="b" l="l" r="r" t="t"/>
                <a:pathLst>
                  <a:path extrusionOk="0" h="449"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1"/>
              <p:cNvSpPr/>
              <p:nvPr/>
            </p:nvSpPr>
            <p:spPr>
              <a:xfrm>
                <a:off x="5661103" y="3004071"/>
                <a:ext cx="13268" cy="52951"/>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1"/>
              <p:cNvSpPr/>
              <p:nvPr/>
            </p:nvSpPr>
            <p:spPr>
              <a:xfrm>
                <a:off x="5659156" y="2789954"/>
                <a:ext cx="15216" cy="53073"/>
              </a:xfrm>
              <a:custGeom>
                <a:rect b="b" l="l" r="r" t="t"/>
                <a:pathLst>
                  <a:path extrusionOk="0" h="436" w="125">
                    <a:moveTo>
                      <a:pt x="17" y="1"/>
                    </a:moveTo>
                    <a:lnTo>
                      <a:pt x="17" y="14"/>
                    </a:lnTo>
                    <a:lnTo>
                      <a:pt x="0" y="14"/>
                    </a:lnTo>
                    <a:lnTo>
                      <a:pt x="0" y="164"/>
                    </a:lnTo>
                    <a:lnTo>
                      <a:pt x="17" y="164"/>
                    </a:lnTo>
                    <a:lnTo>
                      <a:pt x="17"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1"/>
              <p:cNvSpPr/>
              <p:nvPr/>
            </p:nvSpPr>
            <p:spPr>
              <a:xfrm>
                <a:off x="5661103" y="3111434"/>
                <a:ext cx="13268" cy="53438"/>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1"/>
              <p:cNvSpPr/>
              <p:nvPr/>
            </p:nvSpPr>
            <p:spPr>
              <a:xfrm>
                <a:off x="5661103" y="3217702"/>
                <a:ext cx="13268" cy="55021"/>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1"/>
              <p:cNvSpPr/>
              <p:nvPr/>
            </p:nvSpPr>
            <p:spPr>
              <a:xfrm>
                <a:off x="5661103" y="3325552"/>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1"/>
              <p:cNvSpPr/>
              <p:nvPr/>
            </p:nvSpPr>
            <p:spPr>
              <a:xfrm>
                <a:off x="5661103" y="3539182"/>
                <a:ext cx="13268" cy="56603"/>
              </a:xfrm>
              <a:custGeom>
                <a:rect b="b" l="l" r="r" t="t"/>
                <a:pathLst>
                  <a:path extrusionOk="0" h="465" w="109">
                    <a:moveTo>
                      <a:pt x="1" y="1"/>
                    </a:moveTo>
                    <a:lnTo>
                      <a:pt x="1" y="30"/>
                    </a:lnTo>
                    <a:lnTo>
                      <a:pt x="1" y="439"/>
                    </a:lnTo>
                    <a:lnTo>
                      <a:pt x="1" y="465"/>
                    </a:lnTo>
                    <a:lnTo>
                      <a:pt x="109" y="465"/>
                    </a:lnTo>
                    <a:lnTo>
                      <a:pt x="109" y="439"/>
                    </a:lnTo>
                    <a:lnTo>
                      <a:pt x="109" y="30"/>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1"/>
              <p:cNvSpPr/>
              <p:nvPr/>
            </p:nvSpPr>
            <p:spPr>
              <a:xfrm>
                <a:off x="5661103" y="3431819"/>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83" name="Google Shape;3983;p51"/>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3984" name="Google Shape;3984;p51"/>
          <p:cNvSpPr txBox="1"/>
          <p:nvPr>
            <p:ph idx="1" type="subTitle"/>
          </p:nvPr>
        </p:nvSpPr>
        <p:spPr>
          <a:xfrm>
            <a:off x="713225" y="1342550"/>
            <a:ext cx="3825300" cy="247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lang="en" sz="1800">
                <a:latin typeface="Poppins ExtraBold"/>
                <a:ea typeface="Poppins ExtraBold"/>
                <a:cs typeface="Poppins ExtraBold"/>
                <a:sym typeface="Poppins ExtraBold"/>
              </a:rPr>
              <a:t>Vectors</a:t>
            </a:r>
            <a:endParaRPr/>
          </a:p>
          <a:p>
            <a:pPr indent="-304800" lvl="0" marL="457200" rtl="0" algn="l">
              <a:spcBef>
                <a:spcPts val="300"/>
              </a:spcBef>
              <a:spcAft>
                <a:spcPts val="0"/>
              </a:spcAft>
              <a:buSzPts val="1200"/>
              <a:buChar char="●"/>
            </a:pPr>
            <a:r>
              <a:rPr lang="en"/>
              <a:t>T</a:t>
            </a:r>
            <a:r>
              <a:rPr lang="en">
                <a:solidFill>
                  <a:schemeClr val="hlink"/>
                </a:solidFill>
                <a:uFill>
                  <a:noFill/>
                </a:uFill>
                <a:hlinkClick r:id="rId3"/>
              </a:rPr>
              <a:t>axi app interface concept</a:t>
            </a:r>
            <a:endParaRPr/>
          </a:p>
          <a:p>
            <a:pPr indent="-304800" lvl="0" marL="457200" rtl="0" algn="l">
              <a:spcBef>
                <a:spcPts val="0"/>
              </a:spcBef>
              <a:spcAft>
                <a:spcPts val="0"/>
              </a:spcAft>
              <a:buSzPts val="1200"/>
              <a:buChar char="●"/>
            </a:pPr>
            <a:r>
              <a:rPr lang="en"/>
              <a:t>R</a:t>
            </a:r>
            <a:r>
              <a:rPr lang="en">
                <a:solidFill>
                  <a:schemeClr val="hlink"/>
                </a:solidFill>
                <a:uFill>
                  <a:noFill/>
                </a:uFill>
                <a:hlinkClick r:id="rId4"/>
              </a:rPr>
              <a:t>oad accident infographic flowchart</a:t>
            </a:r>
            <a:endParaRPr/>
          </a:p>
          <a:p>
            <a:pPr indent="-304800" lvl="0" marL="457200" rtl="0" algn="l">
              <a:spcBef>
                <a:spcPts val="0"/>
              </a:spcBef>
              <a:spcAft>
                <a:spcPts val="0"/>
              </a:spcAft>
              <a:buSzPts val="1200"/>
              <a:buChar char="●"/>
            </a:pPr>
            <a:r>
              <a:rPr lang="en"/>
              <a:t>V</a:t>
            </a:r>
            <a:r>
              <a:rPr lang="en">
                <a:solidFill>
                  <a:schemeClr val="hlink"/>
                </a:solidFill>
                <a:uFill>
                  <a:noFill/>
                </a:uFill>
                <a:hlinkClick r:id="rId5"/>
              </a:rPr>
              <a:t>ector illustration of situations on roads</a:t>
            </a:r>
            <a:endParaRPr/>
          </a:p>
          <a:p>
            <a:pPr indent="-304800" lvl="0" marL="457200" rtl="0" algn="l">
              <a:spcBef>
                <a:spcPts val="0"/>
              </a:spcBef>
              <a:spcAft>
                <a:spcPts val="0"/>
              </a:spcAft>
              <a:buSzPts val="1200"/>
              <a:buChar char="●"/>
            </a:pPr>
            <a:r>
              <a:rPr lang="en">
                <a:solidFill>
                  <a:schemeClr val="hlink"/>
                </a:solidFill>
                <a:uFill>
                  <a:noFill/>
                </a:uFill>
                <a:hlinkClick r:id="rId6"/>
              </a:rPr>
              <a:t>Location app interface</a:t>
            </a:r>
            <a:endParaRPr/>
          </a:p>
          <a:p>
            <a:pPr indent="0" lvl="0" marL="0" rtl="0" algn="l">
              <a:spcBef>
                <a:spcPts val="300"/>
              </a:spcBef>
              <a:spcAft>
                <a:spcPts val="0"/>
              </a:spcAft>
              <a:buNone/>
            </a:pPr>
            <a:r>
              <a:rPr lang="en" sz="1800">
                <a:latin typeface="Poppins ExtraBold"/>
                <a:ea typeface="Poppins ExtraBold"/>
                <a:cs typeface="Poppins ExtraBold"/>
                <a:sym typeface="Poppins ExtraBold"/>
              </a:rPr>
              <a:t>Icons</a:t>
            </a:r>
            <a:endParaRPr/>
          </a:p>
          <a:p>
            <a:pPr indent="-304800" lvl="0" marL="457200" rtl="0" algn="l">
              <a:spcBef>
                <a:spcPts val="300"/>
              </a:spcBef>
              <a:spcAft>
                <a:spcPts val="0"/>
              </a:spcAft>
              <a:buSzPts val="1200"/>
              <a:buChar char="●"/>
            </a:pPr>
            <a:r>
              <a:rPr lang="en">
                <a:solidFill>
                  <a:schemeClr val="hlink"/>
                </a:solidFill>
                <a:uFill>
                  <a:noFill/>
                </a:uFill>
                <a:hlinkClick r:id="rId7"/>
              </a:rPr>
              <a:t>Icon Pack: Car accidents</a:t>
            </a:r>
            <a:endParaRPr/>
          </a:p>
          <a:p>
            <a:pPr indent="-304800" lvl="0" marL="457200" rtl="0" algn="l">
              <a:spcBef>
                <a:spcPts val="0"/>
              </a:spcBef>
              <a:spcAft>
                <a:spcPts val="0"/>
              </a:spcAft>
              <a:buSzPts val="1200"/>
              <a:buChar char="●"/>
            </a:pPr>
            <a:r>
              <a:rPr lang="en">
                <a:solidFill>
                  <a:schemeClr val="hlink"/>
                </a:solidFill>
                <a:uFill>
                  <a:noFill/>
                </a:uFill>
                <a:hlinkClick r:id="rId8"/>
              </a:rPr>
              <a:t>Icon Pack: Motorway </a:t>
            </a:r>
            <a:endParaRPr/>
          </a:p>
        </p:txBody>
      </p:sp>
      <p:grpSp>
        <p:nvGrpSpPr>
          <p:cNvPr id="3985" name="Google Shape;3985;p51"/>
          <p:cNvGrpSpPr/>
          <p:nvPr/>
        </p:nvGrpSpPr>
        <p:grpSpPr>
          <a:xfrm>
            <a:off x="4564170" y="1112708"/>
            <a:ext cx="2036572" cy="3300210"/>
            <a:chOff x="2027042" y="825421"/>
            <a:chExt cx="2155331" cy="3492655"/>
          </a:xfrm>
        </p:grpSpPr>
        <p:grpSp>
          <p:nvGrpSpPr>
            <p:cNvPr id="3986" name="Google Shape;3986;p51"/>
            <p:cNvGrpSpPr/>
            <p:nvPr/>
          </p:nvGrpSpPr>
          <p:grpSpPr>
            <a:xfrm rot="-422307">
              <a:off x="2222662" y="921064"/>
              <a:ext cx="1764090" cy="3301370"/>
              <a:chOff x="5120779" y="818439"/>
              <a:chExt cx="1836564" cy="3437000"/>
            </a:xfrm>
          </p:grpSpPr>
          <p:sp>
            <p:nvSpPr>
              <p:cNvPr id="3987" name="Google Shape;3987;p51"/>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1"/>
              <p:cNvSpPr/>
              <p:nvPr/>
            </p:nvSpPr>
            <p:spPr>
              <a:xfrm>
                <a:off x="5819675" y="947325"/>
                <a:ext cx="438600" cy="72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1"/>
              <p:cNvSpPr/>
              <p:nvPr/>
            </p:nvSpPr>
            <p:spPr>
              <a:xfrm>
                <a:off x="5878717" y="3947980"/>
                <a:ext cx="320700" cy="193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90" name="Google Shape;3990;p51"/>
            <p:cNvPicPr preferRelativeResize="0"/>
            <p:nvPr/>
          </p:nvPicPr>
          <p:blipFill rotWithShape="1">
            <a:blip r:embed="rId9">
              <a:alphaModFix/>
            </a:blip>
            <a:srcRect b="0" l="0" r="0" t="0"/>
            <a:stretch/>
          </p:blipFill>
          <p:spPr>
            <a:xfrm rot="-422306">
              <a:off x="2321835" y="1169317"/>
              <a:ext cx="1551365" cy="2688692"/>
            </a:xfrm>
            <a:prstGeom prst="rect">
              <a:avLst/>
            </a:prstGeom>
            <a:noFill/>
            <a:ln>
              <a:noFill/>
            </a:ln>
          </p:spPr>
        </p:pic>
      </p:grpSp>
      <p:grpSp>
        <p:nvGrpSpPr>
          <p:cNvPr id="3991" name="Google Shape;3991;p51"/>
          <p:cNvGrpSpPr/>
          <p:nvPr/>
        </p:nvGrpSpPr>
        <p:grpSpPr>
          <a:xfrm>
            <a:off x="6909062" y="1124375"/>
            <a:ext cx="1559700" cy="1444125"/>
            <a:chOff x="6736387" y="1149050"/>
            <a:chExt cx="1559700" cy="1444125"/>
          </a:xfrm>
        </p:grpSpPr>
        <p:sp>
          <p:nvSpPr>
            <p:cNvPr id="3992" name="Google Shape;3992;p51"/>
            <p:cNvSpPr/>
            <p:nvPr/>
          </p:nvSpPr>
          <p:spPr>
            <a:xfrm flipH="1">
              <a:off x="6736387" y="1149050"/>
              <a:ext cx="1559700" cy="397200"/>
            </a:xfrm>
            <a:prstGeom prst="wedgeRectCallout">
              <a:avLst>
                <a:gd fmla="val -11597" name="adj1"/>
                <a:gd fmla="val 110983"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Poppins"/>
                  <a:ea typeface="Poppins"/>
                  <a:cs typeface="Poppins"/>
                  <a:sym typeface="Poppins"/>
                </a:rPr>
                <a:t>ACCIDENT!</a:t>
              </a:r>
              <a:endParaRPr b="1" sz="1600">
                <a:solidFill>
                  <a:schemeClr val="accent5"/>
                </a:solidFill>
                <a:latin typeface="Poppins"/>
                <a:ea typeface="Poppins"/>
                <a:cs typeface="Poppins"/>
                <a:sym typeface="Poppins"/>
              </a:endParaRPr>
            </a:p>
          </p:txBody>
        </p:sp>
        <p:grpSp>
          <p:nvGrpSpPr>
            <p:cNvPr id="3993" name="Google Shape;3993;p51"/>
            <p:cNvGrpSpPr/>
            <p:nvPr/>
          </p:nvGrpSpPr>
          <p:grpSpPr>
            <a:xfrm>
              <a:off x="6980750" y="1871411"/>
              <a:ext cx="1218300" cy="721764"/>
              <a:chOff x="6980750" y="1871411"/>
              <a:chExt cx="1218300" cy="721764"/>
            </a:xfrm>
          </p:grpSpPr>
          <p:sp>
            <p:nvSpPr>
              <p:cNvPr id="3994" name="Google Shape;3994;p51"/>
              <p:cNvSpPr/>
              <p:nvPr/>
            </p:nvSpPr>
            <p:spPr>
              <a:xfrm>
                <a:off x="6980750" y="2482175"/>
                <a:ext cx="1218300" cy="1110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995" name="Google Shape;3995;p51"/>
              <p:cNvGrpSpPr/>
              <p:nvPr/>
            </p:nvGrpSpPr>
            <p:grpSpPr>
              <a:xfrm>
                <a:off x="6980811" y="1871411"/>
                <a:ext cx="1218187" cy="721761"/>
                <a:chOff x="2194925" y="1072450"/>
                <a:chExt cx="5820293" cy="3448450"/>
              </a:xfrm>
            </p:grpSpPr>
            <p:sp>
              <p:nvSpPr>
                <p:cNvPr id="3996" name="Google Shape;3996;p51"/>
                <p:cNvSpPr/>
                <p:nvPr/>
              </p:nvSpPr>
              <p:spPr>
                <a:xfrm>
                  <a:off x="5201756" y="3320121"/>
                  <a:ext cx="733114" cy="701930"/>
                </a:xfrm>
                <a:custGeom>
                  <a:rect b="b" l="l" r="r" t="t"/>
                  <a:pathLst>
                    <a:path extrusionOk="0" h="2454" w="2563">
                      <a:moveTo>
                        <a:pt x="1484" y="1"/>
                      </a:moveTo>
                      <a:lnTo>
                        <a:pt x="1226" y="14"/>
                      </a:lnTo>
                      <a:cubicBezTo>
                        <a:pt x="546" y="43"/>
                        <a:pt x="0" y="615"/>
                        <a:pt x="29" y="1282"/>
                      </a:cubicBezTo>
                      <a:cubicBezTo>
                        <a:pt x="68" y="1944"/>
                        <a:pt x="610" y="2453"/>
                        <a:pt x="1281" y="2453"/>
                      </a:cubicBezTo>
                      <a:cubicBezTo>
                        <a:pt x="1299" y="2453"/>
                        <a:pt x="1318" y="2453"/>
                        <a:pt x="1337" y="2452"/>
                      </a:cubicBezTo>
                      <a:lnTo>
                        <a:pt x="1595" y="2439"/>
                      </a:lnTo>
                      <a:lnTo>
                        <a:pt x="1595" y="2413"/>
                      </a:lnTo>
                      <a:cubicBezTo>
                        <a:pt x="2154" y="2276"/>
                        <a:pt x="2563" y="1759"/>
                        <a:pt x="2533" y="1174"/>
                      </a:cubicBezTo>
                      <a:cubicBezTo>
                        <a:pt x="2507" y="586"/>
                        <a:pt x="2056" y="112"/>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1"/>
                <p:cNvSpPr/>
                <p:nvPr/>
              </p:nvSpPr>
              <p:spPr>
                <a:xfrm>
                  <a:off x="5327040" y="3319835"/>
                  <a:ext cx="631285" cy="698497"/>
                </a:xfrm>
                <a:custGeom>
                  <a:rect b="b" l="l" r="r" t="t"/>
                  <a:pathLst>
                    <a:path extrusionOk="0" h="2442" w="2207">
                      <a:moveTo>
                        <a:pt x="1089" y="1"/>
                      </a:moveTo>
                      <a:cubicBezTo>
                        <a:pt x="1075" y="1"/>
                        <a:pt x="1060" y="1"/>
                        <a:pt x="1046" y="2"/>
                      </a:cubicBezTo>
                      <a:cubicBezTo>
                        <a:pt x="448" y="31"/>
                        <a:pt x="0" y="587"/>
                        <a:pt x="26" y="1270"/>
                      </a:cubicBezTo>
                      <a:cubicBezTo>
                        <a:pt x="52" y="1921"/>
                        <a:pt x="532" y="2441"/>
                        <a:pt x="1114" y="2441"/>
                      </a:cubicBezTo>
                      <a:cubicBezTo>
                        <a:pt x="1129" y="2441"/>
                        <a:pt x="1143" y="2441"/>
                        <a:pt x="1157" y="2440"/>
                      </a:cubicBezTo>
                      <a:cubicBezTo>
                        <a:pt x="1742" y="2414"/>
                        <a:pt x="2206" y="1842"/>
                        <a:pt x="2177" y="1175"/>
                      </a:cubicBezTo>
                      <a:cubicBezTo>
                        <a:pt x="2139" y="509"/>
                        <a:pt x="1659"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1"/>
                <p:cNvSpPr/>
                <p:nvPr/>
              </p:nvSpPr>
              <p:spPr>
                <a:xfrm>
                  <a:off x="2439773" y="3390200"/>
                  <a:ext cx="732256" cy="702216"/>
                </a:xfrm>
                <a:custGeom>
                  <a:rect b="b" l="l" r="r" t="t"/>
                  <a:pathLst>
                    <a:path extrusionOk="0" h="2455" w="2560">
                      <a:moveTo>
                        <a:pt x="1484" y="1"/>
                      </a:moveTo>
                      <a:lnTo>
                        <a:pt x="1226" y="14"/>
                      </a:lnTo>
                      <a:cubicBezTo>
                        <a:pt x="533" y="43"/>
                        <a:pt x="1" y="615"/>
                        <a:pt x="27" y="1295"/>
                      </a:cubicBezTo>
                      <a:cubicBezTo>
                        <a:pt x="68" y="1937"/>
                        <a:pt x="599" y="2455"/>
                        <a:pt x="1257" y="2455"/>
                      </a:cubicBezTo>
                      <a:cubicBezTo>
                        <a:pt x="1282" y="2455"/>
                        <a:pt x="1308" y="2454"/>
                        <a:pt x="1334" y="2452"/>
                      </a:cubicBezTo>
                      <a:lnTo>
                        <a:pt x="1596" y="2439"/>
                      </a:lnTo>
                      <a:lnTo>
                        <a:pt x="1596" y="2426"/>
                      </a:lnTo>
                      <a:cubicBezTo>
                        <a:pt x="2151" y="2276"/>
                        <a:pt x="2560" y="1773"/>
                        <a:pt x="2534" y="1187"/>
                      </a:cubicBezTo>
                      <a:cubicBezTo>
                        <a:pt x="2508" y="602"/>
                        <a:pt x="2056" y="125"/>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1"/>
                <p:cNvSpPr/>
                <p:nvPr/>
              </p:nvSpPr>
              <p:spPr>
                <a:xfrm>
                  <a:off x="2564200" y="3390200"/>
                  <a:ext cx="631285" cy="698211"/>
                </a:xfrm>
                <a:custGeom>
                  <a:rect b="b" l="l" r="r" t="t"/>
                  <a:pathLst>
                    <a:path extrusionOk="0" h="2441" w="2207">
                      <a:moveTo>
                        <a:pt x="1091" y="0"/>
                      </a:moveTo>
                      <a:cubicBezTo>
                        <a:pt x="1077" y="0"/>
                        <a:pt x="1063" y="0"/>
                        <a:pt x="1049" y="1"/>
                      </a:cubicBezTo>
                      <a:cubicBezTo>
                        <a:pt x="451" y="30"/>
                        <a:pt x="0" y="602"/>
                        <a:pt x="30" y="1269"/>
                      </a:cubicBezTo>
                      <a:cubicBezTo>
                        <a:pt x="55" y="1933"/>
                        <a:pt x="535" y="2440"/>
                        <a:pt x="1117" y="2440"/>
                      </a:cubicBezTo>
                      <a:cubicBezTo>
                        <a:pt x="1131" y="2440"/>
                        <a:pt x="1146" y="2440"/>
                        <a:pt x="1161" y="2439"/>
                      </a:cubicBezTo>
                      <a:cubicBezTo>
                        <a:pt x="1746" y="2426"/>
                        <a:pt x="2207" y="1854"/>
                        <a:pt x="2167" y="1174"/>
                      </a:cubicBezTo>
                      <a:cubicBezTo>
                        <a:pt x="2142" y="520"/>
                        <a:pt x="1658" y="0"/>
                        <a:pt x="1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1"/>
                <p:cNvSpPr/>
                <p:nvPr/>
              </p:nvSpPr>
              <p:spPr>
                <a:xfrm>
                  <a:off x="2225817" y="2728312"/>
                  <a:ext cx="3709048" cy="1102665"/>
                </a:xfrm>
                <a:custGeom>
                  <a:rect b="b" l="l" r="r" t="t"/>
                  <a:pathLst>
                    <a:path extrusionOk="0" h="3855" w="12967">
                      <a:moveTo>
                        <a:pt x="12447" y="1"/>
                      </a:moveTo>
                      <a:lnTo>
                        <a:pt x="3432" y="367"/>
                      </a:lnTo>
                      <a:lnTo>
                        <a:pt x="2834" y="723"/>
                      </a:lnTo>
                      <a:lnTo>
                        <a:pt x="2327" y="586"/>
                      </a:lnTo>
                      <a:lnTo>
                        <a:pt x="1785" y="1008"/>
                      </a:lnTo>
                      <a:lnTo>
                        <a:pt x="0" y="1321"/>
                      </a:lnTo>
                      <a:lnTo>
                        <a:pt x="245" y="3855"/>
                      </a:lnTo>
                      <a:lnTo>
                        <a:pt x="4972" y="3815"/>
                      </a:lnTo>
                      <a:lnTo>
                        <a:pt x="12967" y="3459"/>
                      </a:lnTo>
                      <a:lnTo>
                        <a:pt x="12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1"/>
                <p:cNvSpPr/>
                <p:nvPr/>
              </p:nvSpPr>
              <p:spPr>
                <a:xfrm>
                  <a:off x="3207499" y="1547556"/>
                  <a:ext cx="2415015" cy="1285727"/>
                </a:xfrm>
                <a:custGeom>
                  <a:rect b="b" l="l" r="r" t="t"/>
                  <a:pathLst>
                    <a:path extrusionOk="0" h="4495" w="8443">
                      <a:moveTo>
                        <a:pt x="5978" y="0"/>
                      </a:moveTo>
                      <a:lnTo>
                        <a:pt x="2030" y="164"/>
                      </a:lnTo>
                      <a:lnTo>
                        <a:pt x="0" y="4495"/>
                      </a:lnTo>
                      <a:lnTo>
                        <a:pt x="8443" y="4142"/>
                      </a:lnTo>
                      <a:lnTo>
                        <a:pt x="59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1"/>
                <p:cNvSpPr/>
                <p:nvPr/>
              </p:nvSpPr>
              <p:spPr>
                <a:xfrm>
                  <a:off x="3615961" y="2728312"/>
                  <a:ext cx="4399257" cy="1091510"/>
                </a:xfrm>
                <a:custGeom>
                  <a:rect b="b" l="l" r="r" t="t"/>
                  <a:pathLst>
                    <a:path extrusionOk="0" h="3816" w="15380">
                      <a:moveTo>
                        <a:pt x="12313" y="1"/>
                      </a:moveTo>
                      <a:lnTo>
                        <a:pt x="3910" y="138"/>
                      </a:lnTo>
                      <a:lnTo>
                        <a:pt x="2821" y="641"/>
                      </a:lnTo>
                      <a:lnTo>
                        <a:pt x="1540" y="792"/>
                      </a:lnTo>
                      <a:lnTo>
                        <a:pt x="641" y="1334"/>
                      </a:lnTo>
                      <a:lnTo>
                        <a:pt x="0" y="1446"/>
                      </a:lnTo>
                      <a:lnTo>
                        <a:pt x="112" y="3815"/>
                      </a:lnTo>
                      <a:lnTo>
                        <a:pt x="15379" y="3145"/>
                      </a:lnTo>
                      <a:lnTo>
                        <a:pt x="14860" y="40"/>
                      </a:lnTo>
                      <a:lnTo>
                        <a:pt x="123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1"/>
                <p:cNvSpPr/>
                <p:nvPr/>
              </p:nvSpPr>
              <p:spPr>
                <a:xfrm>
                  <a:off x="4419156" y="1462603"/>
                  <a:ext cx="2672162" cy="1725935"/>
                </a:xfrm>
                <a:custGeom>
                  <a:rect b="b" l="l" r="r" t="t"/>
                  <a:pathLst>
                    <a:path extrusionOk="0" h="6034" w="9342">
                      <a:moveTo>
                        <a:pt x="8499" y="0"/>
                      </a:moveTo>
                      <a:lnTo>
                        <a:pt x="1742" y="297"/>
                      </a:lnTo>
                      <a:lnTo>
                        <a:pt x="1102" y="4563"/>
                      </a:lnTo>
                      <a:lnTo>
                        <a:pt x="0" y="6034"/>
                      </a:lnTo>
                      <a:lnTo>
                        <a:pt x="0" y="6034"/>
                      </a:lnTo>
                      <a:lnTo>
                        <a:pt x="9342" y="4426"/>
                      </a:lnTo>
                      <a:lnTo>
                        <a:pt x="84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1"/>
                <p:cNvSpPr/>
                <p:nvPr/>
              </p:nvSpPr>
              <p:spPr>
                <a:xfrm>
                  <a:off x="5731784" y="1536400"/>
                  <a:ext cx="1184767" cy="1192194"/>
                </a:xfrm>
                <a:custGeom>
                  <a:rect b="b" l="l" r="r" t="t"/>
                  <a:pathLst>
                    <a:path extrusionOk="0" h="4168" w="4142">
                      <a:moveTo>
                        <a:pt x="3583" y="0"/>
                      </a:moveTo>
                      <a:lnTo>
                        <a:pt x="0" y="164"/>
                      </a:lnTo>
                      <a:lnTo>
                        <a:pt x="177" y="4168"/>
                      </a:lnTo>
                      <a:lnTo>
                        <a:pt x="4142" y="3991"/>
                      </a:lnTo>
                      <a:lnTo>
                        <a:pt x="35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1"/>
                <p:cNvSpPr/>
                <p:nvPr/>
              </p:nvSpPr>
              <p:spPr>
                <a:xfrm>
                  <a:off x="4843636" y="1586743"/>
                  <a:ext cx="825790" cy="1181325"/>
                </a:xfrm>
                <a:custGeom>
                  <a:rect b="b" l="l" r="r" t="t"/>
                  <a:pathLst>
                    <a:path extrusionOk="0" h="4130" w="2887">
                      <a:moveTo>
                        <a:pt x="2710" y="1"/>
                      </a:moveTo>
                      <a:lnTo>
                        <a:pt x="464" y="96"/>
                      </a:lnTo>
                      <a:lnTo>
                        <a:pt x="0" y="4129"/>
                      </a:lnTo>
                      <a:lnTo>
                        <a:pt x="2886" y="4005"/>
                      </a:lnTo>
                      <a:lnTo>
                        <a:pt x="27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1"/>
                <p:cNvSpPr/>
                <p:nvPr/>
              </p:nvSpPr>
              <p:spPr>
                <a:xfrm>
                  <a:off x="5731784" y="1536400"/>
                  <a:ext cx="1102675" cy="545183"/>
                </a:xfrm>
                <a:custGeom>
                  <a:rect b="b" l="l" r="r" t="t"/>
                  <a:pathLst>
                    <a:path extrusionOk="0" h="1906" w="3855">
                      <a:moveTo>
                        <a:pt x="3583" y="0"/>
                      </a:moveTo>
                      <a:lnTo>
                        <a:pt x="0" y="164"/>
                      </a:lnTo>
                      <a:lnTo>
                        <a:pt x="82" y="1906"/>
                      </a:lnTo>
                      <a:lnTo>
                        <a:pt x="3854" y="1906"/>
                      </a:lnTo>
                      <a:lnTo>
                        <a:pt x="3583"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1"/>
                <p:cNvSpPr/>
                <p:nvPr/>
              </p:nvSpPr>
              <p:spPr>
                <a:xfrm>
                  <a:off x="4921153" y="1586743"/>
                  <a:ext cx="721101" cy="494841"/>
                </a:xfrm>
                <a:custGeom>
                  <a:rect b="b" l="l" r="r" t="t"/>
                  <a:pathLst>
                    <a:path extrusionOk="0" h="1730" w="2521">
                      <a:moveTo>
                        <a:pt x="2439" y="1"/>
                      </a:moveTo>
                      <a:lnTo>
                        <a:pt x="193" y="96"/>
                      </a:lnTo>
                      <a:lnTo>
                        <a:pt x="0" y="1730"/>
                      </a:lnTo>
                      <a:lnTo>
                        <a:pt x="2521" y="1730"/>
                      </a:lnTo>
                      <a:lnTo>
                        <a:pt x="2439" y="1"/>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1"/>
                <p:cNvSpPr/>
                <p:nvPr/>
              </p:nvSpPr>
              <p:spPr>
                <a:xfrm>
                  <a:off x="3207499" y="1626216"/>
                  <a:ext cx="1699063" cy="1207068"/>
                </a:xfrm>
                <a:custGeom>
                  <a:rect b="b" l="l" r="r" t="t"/>
                  <a:pathLst>
                    <a:path extrusionOk="0" h="4220" w="5940">
                      <a:moveTo>
                        <a:pt x="5939" y="0"/>
                      </a:moveTo>
                      <a:lnTo>
                        <a:pt x="1893" y="177"/>
                      </a:lnTo>
                      <a:lnTo>
                        <a:pt x="0" y="4220"/>
                      </a:lnTo>
                      <a:lnTo>
                        <a:pt x="5338" y="3991"/>
                      </a:lnTo>
                      <a:lnTo>
                        <a:pt x="59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1"/>
                <p:cNvSpPr/>
                <p:nvPr/>
              </p:nvSpPr>
              <p:spPr>
                <a:xfrm>
                  <a:off x="3702059" y="2284385"/>
                  <a:ext cx="1106107" cy="530309"/>
                </a:xfrm>
                <a:custGeom>
                  <a:rect b="b" l="l" r="r" t="t"/>
                  <a:pathLst>
                    <a:path extrusionOk="0" h="1854" w="3867">
                      <a:moveTo>
                        <a:pt x="3867" y="0"/>
                      </a:moveTo>
                      <a:lnTo>
                        <a:pt x="3200" y="804"/>
                      </a:lnTo>
                      <a:lnTo>
                        <a:pt x="2206" y="396"/>
                      </a:lnTo>
                      <a:lnTo>
                        <a:pt x="1540" y="1049"/>
                      </a:lnTo>
                      <a:lnTo>
                        <a:pt x="654" y="723"/>
                      </a:lnTo>
                      <a:lnTo>
                        <a:pt x="0" y="1853"/>
                      </a:lnTo>
                      <a:lnTo>
                        <a:pt x="0" y="1853"/>
                      </a:lnTo>
                      <a:lnTo>
                        <a:pt x="3609" y="1690"/>
                      </a:lnTo>
                      <a:lnTo>
                        <a:pt x="38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1"/>
                <p:cNvSpPr/>
                <p:nvPr/>
              </p:nvSpPr>
              <p:spPr>
                <a:xfrm>
                  <a:off x="3998394" y="3379330"/>
                  <a:ext cx="872414" cy="779445"/>
                </a:xfrm>
                <a:custGeom>
                  <a:rect b="b" l="l" r="r" t="t"/>
                  <a:pathLst>
                    <a:path extrusionOk="0" h="2725" w="3050">
                      <a:moveTo>
                        <a:pt x="1579" y="1"/>
                      </a:moveTo>
                      <a:cubicBezTo>
                        <a:pt x="1377" y="1"/>
                        <a:pt x="1173" y="45"/>
                        <a:pt x="981" y="134"/>
                      </a:cubicBezTo>
                      <a:lnTo>
                        <a:pt x="968" y="121"/>
                      </a:lnTo>
                      <a:lnTo>
                        <a:pt x="736" y="284"/>
                      </a:lnTo>
                      <a:cubicBezTo>
                        <a:pt x="134" y="748"/>
                        <a:pt x="0" y="1605"/>
                        <a:pt x="448" y="2206"/>
                      </a:cubicBezTo>
                      <a:cubicBezTo>
                        <a:pt x="710" y="2546"/>
                        <a:pt x="1113" y="2725"/>
                        <a:pt x="1523" y="2725"/>
                      </a:cubicBezTo>
                      <a:cubicBezTo>
                        <a:pt x="1819" y="2725"/>
                        <a:pt x="2118" y="2631"/>
                        <a:pt x="2370" y="2438"/>
                      </a:cubicBezTo>
                      <a:lnTo>
                        <a:pt x="2602" y="2275"/>
                      </a:lnTo>
                      <a:lnTo>
                        <a:pt x="2586" y="2245"/>
                      </a:lnTo>
                      <a:cubicBezTo>
                        <a:pt x="3011" y="1768"/>
                        <a:pt x="3050" y="1049"/>
                        <a:pt x="2654" y="529"/>
                      </a:cubicBezTo>
                      <a:cubicBezTo>
                        <a:pt x="2389" y="183"/>
                        <a:pt x="1990" y="1"/>
                        <a:pt x="1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1"/>
                <p:cNvSpPr/>
                <p:nvPr/>
              </p:nvSpPr>
              <p:spPr>
                <a:xfrm>
                  <a:off x="4106803" y="3349297"/>
                  <a:ext cx="799761" cy="741975"/>
                </a:xfrm>
                <a:custGeom>
                  <a:rect b="b" l="l" r="r" t="t"/>
                  <a:pathLst>
                    <a:path extrusionOk="0" h="2594" w="2796">
                      <a:moveTo>
                        <a:pt x="1250" y="0"/>
                      </a:moveTo>
                      <a:cubicBezTo>
                        <a:pt x="1013" y="0"/>
                        <a:pt x="782" y="73"/>
                        <a:pt x="589" y="226"/>
                      </a:cubicBezTo>
                      <a:cubicBezTo>
                        <a:pt x="56" y="621"/>
                        <a:pt x="0" y="1425"/>
                        <a:pt x="452" y="2010"/>
                      </a:cubicBezTo>
                      <a:cubicBezTo>
                        <a:pt x="735" y="2389"/>
                        <a:pt x="1155" y="2593"/>
                        <a:pt x="1561" y="2593"/>
                      </a:cubicBezTo>
                      <a:cubicBezTo>
                        <a:pt x="1796" y="2593"/>
                        <a:pt x="2027" y="2524"/>
                        <a:pt x="2223" y="2380"/>
                      </a:cubicBezTo>
                      <a:cubicBezTo>
                        <a:pt x="2740" y="1984"/>
                        <a:pt x="2795" y="1180"/>
                        <a:pt x="2344" y="582"/>
                      </a:cubicBezTo>
                      <a:cubicBezTo>
                        <a:pt x="2064" y="205"/>
                        <a:pt x="1648" y="0"/>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1"/>
                <p:cNvSpPr/>
                <p:nvPr/>
              </p:nvSpPr>
              <p:spPr>
                <a:xfrm>
                  <a:off x="4251824" y="3481731"/>
                  <a:ext cx="514295" cy="477678"/>
                </a:xfrm>
                <a:custGeom>
                  <a:rect b="b" l="l" r="r" t="t"/>
                  <a:pathLst>
                    <a:path extrusionOk="0" h="1670" w="1798">
                      <a:moveTo>
                        <a:pt x="800" y="1"/>
                      </a:moveTo>
                      <a:cubicBezTo>
                        <a:pt x="645" y="1"/>
                        <a:pt x="494" y="48"/>
                        <a:pt x="366" y="145"/>
                      </a:cubicBezTo>
                      <a:cubicBezTo>
                        <a:pt x="26" y="390"/>
                        <a:pt x="0" y="920"/>
                        <a:pt x="284" y="1302"/>
                      </a:cubicBezTo>
                      <a:cubicBezTo>
                        <a:pt x="465" y="1543"/>
                        <a:pt x="737" y="1669"/>
                        <a:pt x="998" y="1669"/>
                      </a:cubicBezTo>
                      <a:cubicBezTo>
                        <a:pt x="1152" y="1669"/>
                        <a:pt x="1302" y="1625"/>
                        <a:pt x="1429" y="1534"/>
                      </a:cubicBezTo>
                      <a:cubicBezTo>
                        <a:pt x="1755" y="1276"/>
                        <a:pt x="1798" y="756"/>
                        <a:pt x="1510" y="377"/>
                      </a:cubicBezTo>
                      <a:cubicBezTo>
                        <a:pt x="1323" y="130"/>
                        <a:pt x="1056"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1"/>
                <p:cNvSpPr/>
                <p:nvPr/>
              </p:nvSpPr>
              <p:spPr>
                <a:xfrm>
                  <a:off x="4391982" y="3613022"/>
                  <a:ext cx="233979" cy="215956"/>
                </a:xfrm>
                <a:custGeom>
                  <a:rect b="b" l="l" r="r" t="t"/>
                  <a:pathLst>
                    <a:path extrusionOk="0" h="755" w="818">
                      <a:moveTo>
                        <a:pt x="362" y="1"/>
                      </a:moveTo>
                      <a:cubicBezTo>
                        <a:pt x="293" y="1"/>
                        <a:pt x="225" y="22"/>
                        <a:pt x="164" y="69"/>
                      </a:cubicBezTo>
                      <a:cubicBezTo>
                        <a:pt x="13" y="176"/>
                        <a:pt x="0" y="408"/>
                        <a:pt x="134" y="585"/>
                      </a:cubicBezTo>
                      <a:cubicBezTo>
                        <a:pt x="213" y="696"/>
                        <a:pt x="334" y="754"/>
                        <a:pt x="449" y="754"/>
                      </a:cubicBezTo>
                      <a:cubicBezTo>
                        <a:pt x="517" y="754"/>
                        <a:pt x="583" y="734"/>
                        <a:pt x="638" y="693"/>
                      </a:cubicBezTo>
                      <a:cubicBezTo>
                        <a:pt x="788" y="572"/>
                        <a:pt x="818" y="340"/>
                        <a:pt x="680" y="163"/>
                      </a:cubicBezTo>
                      <a:cubicBezTo>
                        <a:pt x="594" y="61"/>
                        <a:pt x="477" y="1"/>
                        <a:pt x="3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1"/>
                <p:cNvSpPr/>
                <p:nvPr/>
              </p:nvSpPr>
              <p:spPr>
                <a:xfrm>
                  <a:off x="6717185" y="3216576"/>
                  <a:ext cx="861259" cy="784594"/>
                </a:xfrm>
                <a:custGeom>
                  <a:rect b="b" l="l" r="r" t="t"/>
                  <a:pathLst>
                    <a:path extrusionOk="0" h="2743" w="3011">
                      <a:moveTo>
                        <a:pt x="1494" y="1"/>
                      </a:moveTo>
                      <a:cubicBezTo>
                        <a:pt x="1137" y="1"/>
                        <a:pt x="781" y="140"/>
                        <a:pt x="517" y="418"/>
                      </a:cubicBezTo>
                      <a:cubicBezTo>
                        <a:pt x="0" y="964"/>
                        <a:pt x="43" y="1834"/>
                        <a:pt x="599" y="2353"/>
                      </a:cubicBezTo>
                      <a:lnTo>
                        <a:pt x="805" y="2556"/>
                      </a:lnTo>
                      <a:lnTo>
                        <a:pt x="818" y="2530"/>
                      </a:lnTo>
                      <a:cubicBezTo>
                        <a:pt x="1045" y="2671"/>
                        <a:pt x="1302" y="2742"/>
                        <a:pt x="1558" y="2742"/>
                      </a:cubicBezTo>
                      <a:cubicBezTo>
                        <a:pt x="1917" y="2742"/>
                        <a:pt x="2272" y="2603"/>
                        <a:pt x="2534" y="2324"/>
                      </a:cubicBezTo>
                      <a:cubicBezTo>
                        <a:pt x="2985" y="1847"/>
                        <a:pt x="3011" y="1141"/>
                        <a:pt x="2642" y="608"/>
                      </a:cubicBezTo>
                      <a:lnTo>
                        <a:pt x="2671" y="582"/>
                      </a:lnTo>
                      <a:lnTo>
                        <a:pt x="2452" y="392"/>
                      </a:lnTo>
                      <a:cubicBezTo>
                        <a:pt x="2184" y="131"/>
                        <a:pt x="1838" y="1"/>
                        <a:pt x="1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1"/>
                <p:cNvSpPr/>
                <p:nvPr/>
              </p:nvSpPr>
              <p:spPr>
                <a:xfrm>
                  <a:off x="6810719" y="3298954"/>
                  <a:ext cx="807198" cy="732822"/>
                </a:xfrm>
                <a:custGeom>
                  <a:rect b="b" l="l" r="r" t="t"/>
                  <a:pathLst>
                    <a:path extrusionOk="0" h="2562" w="2822">
                      <a:moveTo>
                        <a:pt x="1580" y="1"/>
                      </a:moveTo>
                      <a:cubicBezTo>
                        <a:pt x="1217" y="1"/>
                        <a:pt x="836" y="158"/>
                        <a:pt x="546" y="457"/>
                      </a:cubicBezTo>
                      <a:cubicBezTo>
                        <a:pt x="26" y="1003"/>
                        <a:pt x="0" y="1804"/>
                        <a:pt x="478" y="2268"/>
                      </a:cubicBezTo>
                      <a:cubicBezTo>
                        <a:pt x="687" y="2466"/>
                        <a:pt x="958" y="2561"/>
                        <a:pt x="1241" y="2561"/>
                      </a:cubicBezTo>
                      <a:cubicBezTo>
                        <a:pt x="1604" y="2561"/>
                        <a:pt x="1985" y="2404"/>
                        <a:pt x="2275" y="2105"/>
                      </a:cubicBezTo>
                      <a:cubicBezTo>
                        <a:pt x="2779" y="1559"/>
                        <a:pt x="2821" y="758"/>
                        <a:pt x="2344" y="294"/>
                      </a:cubicBezTo>
                      <a:cubicBezTo>
                        <a:pt x="2135" y="96"/>
                        <a:pt x="1863" y="1"/>
                        <a:pt x="1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1"/>
                <p:cNvSpPr/>
                <p:nvPr/>
              </p:nvSpPr>
              <p:spPr>
                <a:xfrm>
                  <a:off x="6954596" y="3429959"/>
                  <a:ext cx="518300" cy="470814"/>
                </a:xfrm>
                <a:custGeom>
                  <a:rect b="b" l="l" r="r" t="t"/>
                  <a:pathLst>
                    <a:path extrusionOk="0" h="1646" w="1812">
                      <a:moveTo>
                        <a:pt x="1010" y="1"/>
                      </a:moveTo>
                      <a:cubicBezTo>
                        <a:pt x="778" y="1"/>
                        <a:pt x="532" y="101"/>
                        <a:pt x="341" y="300"/>
                      </a:cubicBezTo>
                      <a:cubicBezTo>
                        <a:pt x="14" y="653"/>
                        <a:pt x="1" y="1169"/>
                        <a:pt x="301" y="1457"/>
                      </a:cubicBezTo>
                      <a:cubicBezTo>
                        <a:pt x="440" y="1583"/>
                        <a:pt x="618" y="1645"/>
                        <a:pt x="802" y="1645"/>
                      </a:cubicBezTo>
                      <a:cubicBezTo>
                        <a:pt x="1034" y="1645"/>
                        <a:pt x="1276" y="1545"/>
                        <a:pt x="1459" y="1346"/>
                      </a:cubicBezTo>
                      <a:cubicBezTo>
                        <a:pt x="1785" y="1006"/>
                        <a:pt x="1812" y="476"/>
                        <a:pt x="1501" y="189"/>
                      </a:cubicBezTo>
                      <a:cubicBezTo>
                        <a:pt x="1368" y="63"/>
                        <a:pt x="1194" y="1"/>
                        <a:pt x="1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1"/>
                <p:cNvSpPr/>
                <p:nvPr/>
              </p:nvSpPr>
              <p:spPr>
                <a:xfrm>
                  <a:off x="7094755" y="3560105"/>
                  <a:ext cx="234265" cy="210522"/>
                </a:xfrm>
                <a:custGeom>
                  <a:rect b="b" l="l" r="r" t="t"/>
                  <a:pathLst>
                    <a:path extrusionOk="0" h="736" w="819">
                      <a:moveTo>
                        <a:pt x="461" y="0"/>
                      </a:moveTo>
                      <a:cubicBezTo>
                        <a:pt x="357" y="0"/>
                        <a:pt x="248" y="46"/>
                        <a:pt x="164" y="129"/>
                      </a:cubicBezTo>
                      <a:cubicBezTo>
                        <a:pt x="14" y="293"/>
                        <a:pt x="1" y="525"/>
                        <a:pt x="138" y="646"/>
                      </a:cubicBezTo>
                      <a:cubicBezTo>
                        <a:pt x="205" y="707"/>
                        <a:pt x="288" y="735"/>
                        <a:pt x="372" y="735"/>
                      </a:cubicBezTo>
                      <a:cubicBezTo>
                        <a:pt x="478" y="735"/>
                        <a:pt x="586" y="690"/>
                        <a:pt x="668" y="607"/>
                      </a:cubicBezTo>
                      <a:cubicBezTo>
                        <a:pt x="805" y="443"/>
                        <a:pt x="818" y="211"/>
                        <a:pt x="684" y="90"/>
                      </a:cubicBezTo>
                      <a:cubicBezTo>
                        <a:pt x="623" y="29"/>
                        <a:pt x="544" y="0"/>
                        <a:pt x="4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1"/>
                <p:cNvSpPr/>
                <p:nvPr/>
              </p:nvSpPr>
              <p:spPr>
                <a:xfrm>
                  <a:off x="2265004" y="3349011"/>
                  <a:ext cx="401311" cy="364123"/>
                </a:xfrm>
                <a:custGeom>
                  <a:rect b="b" l="l" r="r" t="t"/>
                  <a:pathLst>
                    <a:path extrusionOk="0" h="1273" w="1403">
                      <a:moveTo>
                        <a:pt x="700" y="1"/>
                      </a:moveTo>
                      <a:cubicBezTo>
                        <a:pt x="644" y="1"/>
                        <a:pt x="587" y="8"/>
                        <a:pt x="530" y="24"/>
                      </a:cubicBezTo>
                      <a:cubicBezTo>
                        <a:pt x="190" y="119"/>
                        <a:pt x="0" y="459"/>
                        <a:pt x="82" y="799"/>
                      </a:cubicBezTo>
                      <a:cubicBezTo>
                        <a:pt x="161" y="1082"/>
                        <a:pt x="420" y="1273"/>
                        <a:pt x="701" y="1273"/>
                      </a:cubicBezTo>
                      <a:cubicBezTo>
                        <a:pt x="757" y="1273"/>
                        <a:pt x="814" y="1265"/>
                        <a:pt x="870" y="1250"/>
                      </a:cubicBezTo>
                      <a:cubicBezTo>
                        <a:pt x="1210" y="1155"/>
                        <a:pt x="1403" y="812"/>
                        <a:pt x="1321" y="472"/>
                      </a:cubicBezTo>
                      <a:cubicBezTo>
                        <a:pt x="1242" y="189"/>
                        <a:pt x="981" y="1"/>
                        <a:pt x="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1"/>
                <p:cNvSpPr/>
                <p:nvPr/>
              </p:nvSpPr>
              <p:spPr>
                <a:xfrm>
                  <a:off x="2265004" y="3348438"/>
                  <a:ext cx="354687" cy="256287"/>
                </a:xfrm>
                <a:custGeom>
                  <a:rect b="b" l="l" r="r" t="t"/>
                  <a:pathLst>
                    <a:path extrusionOk="0" h="896" w="1240">
                      <a:moveTo>
                        <a:pt x="709" y="1"/>
                      </a:moveTo>
                      <a:cubicBezTo>
                        <a:pt x="651" y="1"/>
                        <a:pt x="591" y="9"/>
                        <a:pt x="530" y="26"/>
                      </a:cubicBezTo>
                      <a:cubicBezTo>
                        <a:pt x="190" y="121"/>
                        <a:pt x="0" y="461"/>
                        <a:pt x="82" y="801"/>
                      </a:cubicBezTo>
                      <a:cubicBezTo>
                        <a:pt x="95" y="843"/>
                        <a:pt x="108" y="869"/>
                        <a:pt x="121" y="895"/>
                      </a:cubicBezTo>
                      <a:cubicBezTo>
                        <a:pt x="134" y="882"/>
                        <a:pt x="134" y="882"/>
                        <a:pt x="147" y="869"/>
                      </a:cubicBezTo>
                      <a:cubicBezTo>
                        <a:pt x="203" y="830"/>
                        <a:pt x="327" y="869"/>
                        <a:pt x="435" y="814"/>
                      </a:cubicBezTo>
                      <a:cubicBezTo>
                        <a:pt x="543" y="748"/>
                        <a:pt x="491" y="637"/>
                        <a:pt x="504" y="529"/>
                      </a:cubicBezTo>
                      <a:lnTo>
                        <a:pt x="504" y="529"/>
                      </a:lnTo>
                      <a:cubicBezTo>
                        <a:pt x="587" y="573"/>
                        <a:pt x="663" y="591"/>
                        <a:pt x="734" y="591"/>
                      </a:cubicBezTo>
                      <a:cubicBezTo>
                        <a:pt x="931" y="591"/>
                        <a:pt x="1088" y="449"/>
                        <a:pt x="1239" y="297"/>
                      </a:cubicBezTo>
                      <a:cubicBezTo>
                        <a:pt x="1121" y="114"/>
                        <a:pt x="927" y="1"/>
                        <a:pt x="7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1"/>
                <p:cNvSpPr/>
                <p:nvPr/>
              </p:nvSpPr>
              <p:spPr>
                <a:xfrm>
                  <a:off x="3203495" y="3215432"/>
                  <a:ext cx="374423" cy="366125"/>
                </a:xfrm>
                <a:custGeom>
                  <a:rect b="b" l="l" r="r" t="t"/>
                  <a:pathLst>
                    <a:path extrusionOk="0" h="1280" w="1309">
                      <a:moveTo>
                        <a:pt x="650" y="0"/>
                      </a:moveTo>
                      <a:cubicBezTo>
                        <a:pt x="642" y="0"/>
                        <a:pt x="634" y="0"/>
                        <a:pt x="625" y="1"/>
                      </a:cubicBezTo>
                      <a:cubicBezTo>
                        <a:pt x="272" y="14"/>
                        <a:pt x="1" y="315"/>
                        <a:pt x="14" y="668"/>
                      </a:cubicBezTo>
                      <a:cubicBezTo>
                        <a:pt x="27" y="1011"/>
                        <a:pt x="311" y="1279"/>
                        <a:pt x="651" y="1279"/>
                      </a:cubicBezTo>
                      <a:cubicBezTo>
                        <a:pt x="661" y="1279"/>
                        <a:pt x="671" y="1279"/>
                        <a:pt x="681" y="1279"/>
                      </a:cubicBezTo>
                      <a:cubicBezTo>
                        <a:pt x="1034" y="1253"/>
                        <a:pt x="1308" y="968"/>
                        <a:pt x="1295" y="612"/>
                      </a:cubicBezTo>
                      <a:cubicBezTo>
                        <a:pt x="1279" y="267"/>
                        <a:pt x="995" y="0"/>
                        <a:pt x="6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1"/>
                <p:cNvSpPr/>
                <p:nvPr/>
              </p:nvSpPr>
              <p:spPr>
                <a:xfrm>
                  <a:off x="2225817" y="3106166"/>
                  <a:ext cx="1429615" cy="82378"/>
                </a:xfrm>
                <a:custGeom>
                  <a:rect b="b" l="l" r="r" t="t"/>
                  <a:pathLst>
                    <a:path extrusionOk="0" h="288" w="4998">
                      <a:moveTo>
                        <a:pt x="0" y="0"/>
                      </a:moveTo>
                      <a:lnTo>
                        <a:pt x="0" y="164"/>
                      </a:lnTo>
                      <a:lnTo>
                        <a:pt x="4998" y="288"/>
                      </a:lnTo>
                      <a:lnTo>
                        <a:pt x="4985" y="10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1"/>
                <p:cNvSpPr/>
                <p:nvPr/>
              </p:nvSpPr>
              <p:spPr>
                <a:xfrm>
                  <a:off x="2194925" y="3603297"/>
                  <a:ext cx="1663594" cy="432771"/>
                </a:xfrm>
                <a:custGeom>
                  <a:rect b="b" l="l" r="r" t="t"/>
                  <a:pathLst>
                    <a:path extrusionOk="0" h="1513" w="5816">
                      <a:moveTo>
                        <a:pt x="5472" y="1"/>
                      </a:moveTo>
                      <a:cubicBezTo>
                        <a:pt x="5455" y="1"/>
                        <a:pt x="5437" y="2"/>
                        <a:pt x="5420" y="4"/>
                      </a:cubicBezTo>
                      <a:lnTo>
                        <a:pt x="285" y="877"/>
                      </a:lnTo>
                      <a:cubicBezTo>
                        <a:pt x="121" y="903"/>
                        <a:pt x="0" y="1067"/>
                        <a:pt x="26" y="1247"/>
                      </a:cubicBezTo>
                      <a:cubicBezTo>
                        <a:pt x="49" y="1401"/>
                        <a:pt x="176" y="1512"/>
                        <a:pt x="326" y="1512"/>
                      </a:cubicBezTo>
                      <a:cubicBezTo>
                        <a:pt x="347" y="1512"/>
                        <a:pt x="370" y="1510"/>
                        <a:pt x="392" y="1505"/>
                      </a:cubicBezTo>
                      <a:lnTo>
                        <a:pt x="5527" y="632"/>
                      </a:lnTo>
                      <a:cubicBezTo>
                        <a:pt x="5704" y="606"/>
                        <a:pt x="5815" y="442"/>
                        <a:pt x="5786" y="266"/>
                      </a:cubicBezTo>
                      <a:cubicBezTo>
                        <a:pt x="5762" y="104"/>
                        <a:pt x="5627" y="1"/>
                        <a:pt x="54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1"/>
                <p:cNvSpPr/>
                <p:nvPr/>
              </p:nvSpPr>
              <p:spPr>
                <a:xfrm>
                  <a:off x="4691178" y="2757774"/>
                  <a:ext cx="429342" cy="406742"/>
                </a:xfrm>
                <a:custGeom>
                  <a:rect b="b" l="l" r="r" t="t"/>
                  <a:pathLst>
                    <a:path extrusionOk="0" h="1422" w="1501">
                      <a:moveTo>
                        <a:pt x="512" y="1"/>
                      </a:moveTo>
                      <a:cubicBezTo>
                        <a:pt x="487" y="1"/>
                        <a:pt x="460" y="11"/>
                        <a:pt x="438" y="35"/>
                      </a:cubicBezTo>
                      <a:lnTo>
                        <a:pt x="43" y="483"/>
                      </a:lnTo>
                      <a:cubicBezTo>
                        <a:pt x="0" y="525"/>
                        <a:pt x="0" y="578"/>
                        <a:pt x="43" y="620"/>
                      </a:cubicBezTo>
                      <a:lnTo>
                        <a:pt x="942" y="1395"/>
                      </a:lnTo>
                      <a:cubicBezTo>
                        <a:pt x="954" y="1414"/>
                        <a:pt x="972" y="1422"/>
                        <a:pt x="991" y="1422"/>
                      </a:cubicBezTo>
                      <a:cubicBezTo>
                        <a:pt x="1015" y="1422"/>
                        <a:pt x="1041" y="1411"/>
                        <a:pt x="1063" y="1395"/>
                      </a:cubicBezTo>
                      <a:lnTo>
                        <a:pt x="1471" y="934"/>
                      </a:lnTo>
                      <a:cubicBezTo>
                        <a:pt x="1501" y="891"/>
                        <a:pt x="1501" y="836"/>
                        <a:pt x="1458" y="810"/>
                      </a:cubicBezTo>
                      <a:lnTo>
                        <a:pt x="559" y="19"/>
                      </a:lnTo>
                      <a:cubicBezTo>
                        <a:pt x="548" y="7"/>
                        <a:pt x="531" y="1"/>
                        <a:pt x="5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1"/>
                <p:cNvSpPr/>
                <p:nvPr/>
              </p:nvSpPr>
              <p:spPr>
                <a:xfrm>
                  <a:off x="2225817" y="3066979"/>
                  <a:ext cx="1390428" cy="70365"/>
                </a:xfrm>
                <a:custGeom>
                  <a:rect b="b" l="l" r="r" t="t"/>
                  <a:pathLst>
                    <a:path extrusionOk="0" h="246" w="4861">
                      <a:moveTo>
                        <a:pt x="1716" y="0"/>
                      </a:moveTo>
                      <a:lnTo>
                        <a:pt x="0" y="137"/>
                      </a:lnTo>
                      <a:lnTo>
                        <a:pt x="4860" y="245"/>
                      </a:lnTo>
                      <a:lnTo>
                        <a:pt x="4860" y="245"/>
                      </a:lnTo>
                      <a:lnTo>
                        <a:pt x="3282" y="0"/>
                      </a:lnTo>
                      <a:lnTo>
                        <a:pt x="2438" y="69"/>
                      </a:lnTo>
                      <a:lnTo>
                        <a:pt x="17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1"/>
                <p:cNvSpPr/>
                <p:nvPr/>
              </p:nvSpPr>
              <p:spPr>
                <a:xfrm>
                  <a:off x="3604806" y="1797265"/>
                  <a:ext cx="494845" cy="487404"/>
                </a:xfrm>
                <a:custGeom>
                  <a:rect b="b" l="l" r="r" t="t"/>
                  <a:pathLst>
                    <a:path extrusionOk="0" h="1704" w="1730">
                      <a:moveTo>
                        <a:pt x="873" y="0"/>
                      </a:moveTo>
                      <a:lnTo>
                        <a:pt x="667" y="477"/>
                      </a:lnTo>
                      <a:lnTo>
                        <a:pt x="164" y="340"/>
                      </a:lnTo>
                      <a:lnTo>
                        <a:pt x="409" y="791"/>
                      </a:lnTo>
                      <a:lnTo>
                        <a:pt x="0" y="1089"/>
                      </a:lnTo>
                      <a:lnTo>
                        <a:pt x="504" y="1187"/>
                      </a:lnTo>
                      <a:lnTo>
                        <a:pt x="477" y="1703"/>
                      </a:lnTo>
                      <a:lnTo>
                        <a:pt x="477" y="1703"/>
                      </a:lnTo>
                      <a:lnTo>
                        <a:pt x="873" y="1363"/>
                      </a:lnTo>
                      <a:lnTo>
                        <a:pt x="1252" y="1703"/>
                      </a:lnTo>
                      <a:lnTo>
                        <a:pt x="1252" y="1703"/>
                      </a:lnTo>
                      <a:lnTo>
                        <a:pt x="1226" y="1187"/>
                      </a:lnTo>
                      <a:lnTo>
                        <a:pt x="1729" y="1089"/>
                      </a:lnTo>
                      <a:lnTo>
                        <a:pt x="1321" y="791"/>
                      </a:lnTo>
                      <a:lnTo>
                        <a:pt x="1566" y="340"/>
                      </a:lnTo>
                      <a:lnTo>
                        <a:pt x="1063" y="477"/>
                      </a:lnTo>
                      <a:lnTo>
                        <a:pt x="8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1"/>
                <p:cNvSpPr/>
                <p:nvPr/>
              </p:nvSpPr>
              <p:spPr>
                <a:xfrm>
                  <a:off x="5377383" y="2844443"/>
                  <a:ext cx="253715" cy="134436"/>
                </a:xfrm>
                <a:custGeom>
                  <a:rect b="b" l="l" r="r" t="t"/>
                  <a:pathLst>
                    <a:path extrusionOk="0" h="470" w="887">
                      <a:moveTo>
                        <a:pt x="707" y="1"/>
                      </a:moveTo>
                      <a:cubicBezTo>
                        <a:pt x="698" y="1"/>
                        <a:pt x="689" y="2"/>
                        <a:pt x="680" y="3"/>
                      </a:cubicBezTo>
                      <a:lnTo>
                        <a:pt x="121" y="193"/>
                      </a:lnTo>
                      <a:cubicBezTo>
                        <a:pt x="40" y="206"/>
                        <a:pt x="1" y="288"/>
                        <a:pt x="27" y="369"/>
                      </a:cubicBezTo>
                      <a:cubicBezTo>
                        <a:pt x="50" y="430"/>
                        <a:pt x="105" y="470"/>
                        <a:pt x="174" y="470"/>
                      </a:cubicBezTo>
                      <a:cubicBezTo>
                        <a:pt x="184" y="470"/>
                        <a:pt x="193" y="469"/>
                        <a:pt x="203" y="467"/>
                      </a:cubicBezTo>
                      <a:lnTo>
                        <a:pt x="762" y="275"/>
                      </a:lnTo>
                      <a:cubicBezTo>
                        <a:pt x="844" y="262"/>
                        <a:pt x="886" y="180"/>
                        <a:pt x="857" y="98"/>
                      </a:cubicBezTo>
                      <a:cubicBezTo>
                        <a:pt x="834" y="38"/>
                        <a:pt x="769" y="1"/>
                        <a:pt x="7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1"/>
                <p:cNvSpPr/>
                <p:nvPr/>
              </p:nvSpPr>
              <p:spPr>
                <a:xfrm>
                  <a:off x="6603914" y="2778941"/>
                  <a:ext cx="249997" cy="90101"/>
                </a:xfrm>
                <a:custGeom>
                  <a:rect b="b" l="l" r="r" t="t"/>
                  <a:pathLst>
                    <a:path extrusionOk="0" h="315" w="874">
                      <a:moveTo>
                        <a:pt x="151" y="0"/>
                      </a:moveTo>
                      <a:cubicBezTo>
                        <a:pt x="70" y="0"/>
                        <a:pt x="1" y="69"/>
                        <a:pt x="1" y="138"/>
                      </a:cubicBezTo>
                      <a:cubicBezTo>
                        <a:pt x="1" y="219"/>
                        <a:pt x="57" y="288"/>
                        <a:pt x="138" y="288"/>
                      </a:cubicBezTo>
                      <a:lnTo>
                        <a:pt x="723" y="314"/>
                      </a:lnTo>
                      <a:cubicBezTo>
                        <a:pt x="805" y="314"/>
                        <a:pt x="874" y="258"/>
                        <a:pt x="874" y="177"/>
                      </a:cubicBezTo>
                      <a:cubicBezTo>
                        <a:pt x="874" y="95"/>
                        <a:pt x="818" y="26"/>
                        <a:pt x="736" y="26"/>
                      </a:cubicBezTo>
                      <a:lnTo>
                        <a:pt x="1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1"/>
                <p:cNvSpPr/>
                <p:nvPr/>
              </p:nvSpPr>
              <p:spPr>
                <a:xfrm>
                  <a:off x="2236973" y="4317814"/>
                  <a:ext cx="238555" cy="120993"/>
                </a:xfrm>
                <a:custGeom>
                  <a:rect b="b" l="l" r="r" t="t"/>
                  <a:pathLst>
                    <a:path extrusionOk="0" h="423" w="834">
                      <a:moveTo>
                        <a:pt x="451" y="0"/>
                      </a:moveTo>
                      <a:cubicBezTo>
                        <a:pt x="438" y="0"/>
                        <a:pt x="0" y="314"/>
                        <a:pt x="0" y="314"/>
                      </a:cubicBezTo>
                      <a:cubicBezTo>
                        <a:pt x="0" y="314"/>
                        <a:pt x="69" y="422"/>
                        <a:pt x="219" y="422"/>
                      </a:cubicBezTo>
                      <a:lnTo>
                        <a:pt x="834" y="422"/>
                      </a:lnTo>
                      <a:lnTo>
                        <a:pt x="4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1"/>
                <p:cNvSpPr/>
                <p:nvPr/>
              </p:nvSpPr>
              <p:spPr>
                <a:xfrm>
                  <a:off x="3612243" y="4317814"/>
                  <a:ext cx="149026" cy="117274"/>
                </a:xfrm>
                <a:custGeom>
                  <a:rect b="b" l="l" r="r" t="t"/>
                  <a:pathLst>
                    <a:path extrusionOk="0" h="410" w="521">
                      <a:moveTo>
                        <a:pt x="30" y="0"/>
                      </a:moveTo>
                      <a:lnTo>
                        <a:pt x="0" y="246"/>
                      </a:lnTo>
                      <a:lnTo>
                        <a:pt x="112" y="409"/>
                      </a:lnTo>
                      <a:lnTo>
                        <a:pt x="383" y="285"/>
                      </a:lnTo>
                      <a:lnTo>
                        <a:pt x="520" y="151"/>
                      </a:lnTo>
                      <a:lnTo>
                        <a:pt x="259" y="56"/>
                      </a:lnTo>
                      <a:lnTo>
                        <a:pt x="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1"/>
                <p:cNvSpPr/>
                <p:nvPr/>
              </p:nvSpPr>
              <p:spPr>
                <a:xfrm>
                  <a:off x="2533308" y="4240299"/>
                  <a:ext cx="93820" cy="70365"/>
                </a:xfrm>
                <a:custGeom>
                  <a:rect b="b" l="l" r="r" t="t"/>
                  <a:pathLst>
                    <a:path extrusionOk="0" h="246" w="328">
                      <a:moveTo>
                        <a:pt x="164" y="0"/>
                      </a:moveTo>
                      <a:cubicBezTo>
                        <a:pt x="164" y="0"/>
                        <a:pt x="13" y="95"/>
                        <a:pt x="0" y="108"/>
                      </a:cubicBezTo>
                      <a:lnTo>
                        <a:pt x="27" y="190"/>
                      </a:lnTo>
                      <a:lnTo>
                        <a:pt x="138" y="245"/>
                      </a:lnTo>
                      <a:lnTo>
                        <a:pt x="327" y="216"/>
                      </a:lnTo>
                      <a:lnTo>
                        <a:pt x="301" y="95"/>
                      </a:lnTo>
                      <a:lnTo>
                        <a:pt x="1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1"/>
                <p:cNvSpPr/>
                <p:nvPr/>
              </p:nvSpPr>
              <p:spPr>
                <a:xfrm>
                  <a:off x="2420037" y="4461691"/>
                  <a:ext cx="117275" cy="59209"/>
                </a:xfrm>
                <a:custGeom>
                  <a:rect b="b" l="l" r="r" t="t"/>
                  <a:pathLst>
                    <a:path extrusionOk="0" h="207" w="410">
                      <a:moveTo>
                        <a:pt x="1" y="1"/>
                      </a:moveTo>
                      <a:lnTo>
                        <a:pt x="83" y="207"/>
                      </a:lnTo>
                      <a:lnTo>
                        <a:pt x="328" y="164"/>
                      </a:lnTo>
                      <a:lnTo>
                        <a:pt x="409" y="1"/>
                      </a:lnTo>
                      <a:lnTo>
                        <a:pt x="207" y="2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1"/>
                <p:cNvSpPr/>
                <p:nvPr/>
              </p:nvSpPr>
              <p:spPr>
                <a:xfrm>
                  <a:off x="3312189" y="4177657"/>
                  <a:ext cx="148739" cy="140443"/>
                </a:xfrm>
                <a:custGeom>
                  <a:rect b="b" l="l" r="r" t="t"/>
                  <a:pathLst>
                    <a:path extrusionOk="0" h="491" w="520">
                      <a:moveTo>
                        <a:pt x="464" y="0"/>
                      </a:moveTo>
                      <a:cubicBezTo>
                        <a:pt x="451" y="0"/>
                        <a:pt x="327" y="95"/>
                        <a:pt x="327" y="95"/>
                      </a:cubicBezTo>
                      <a:lnTo>
                        <a:pt x="0" y="69"/>
                      </a:lnTo>
                      <a:lnTo>
                        <a:pt x="219" y="245"/>
                      </a:lnTo>
                      <a:lnTo>
                        <a:pt x="232" y="490"/>
                      </a:lnTo>
                      <a:lnTo>
                        <a:pt x="520" y="271"/>
                      </a:lnTo>
                      <a:lnTo>
                        <a:pt x="46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1"/>
                <p:cNvSpPr/>
                <p:nvPr/>
              </p:nvSpPr>
              <p:spPr>
                <a:xfrm>
                  <a:off x="2619405" y="4282346"/>
                  <a:ext cx="131863" cy="116988"/>
                </a:xfrm>
                <a:custGeom>
                  <a:rect b="b" l="l" r="r" t="t"/>
                  <a:pathLst>
                    <a:path extrusionOk="0" h="409" w="461">
                      <a:moveTo>
                        <a:pt x="461" y="0"/>
                      </a:moveTo>
                      <a:cubicBezTo>
                        <a:pt x="448" y="0"/>
                        <a:pt x="327" y="82"/>
                        <a:pt x="327" y="82"/>
                      </a:cubicBezTo>
                      <a:lnTo>
                        <a:pt x="95" y="138"/>
                      </a:lnTo>
                      <a:lnTo>
                        <a:pt x="0" y="314"/>
                      </a:lnTo>
                      <a:lnTo>
                        <a:pt x="232" y="409"/>
                      </a:lnTo>
                      <a:lnTo>
                        <a:pt x="435" y="343"/>
                      </a:lnTo>
                      <a:lnTo>
                        <a:pt x="46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1"/>
                <p:cNvSpPr/>
                <p:nvPr/>
              </p:nvSpPr>
              <p:spPr>
                <a:xfrm>
                  <a:off x="2587369" y="4426794"/>
                  <a:ext cx="104118" cy="85811"/>
                </a:xfrm>
                <a:custGeom>
                  <a:rect b="b" l="l" r="r" t="t"/>
                  <a:pathLst>
                    <a:path extrusionOk="0" h="300" w="364">
                      <a:moveTo>
                        <a:pt x="168" y="0"/>
                      </a:moveTo>
                      <a:cubicBezTo>
                        <a:pt x="167" y="0"/>
                        <a:pt x="166" y="1"/>
                        <a:pt x="164" y="2"/>
                      </a:cubicBezTo>
                      <a:cubicBezTo>
                        <a:pt x="151" y="15"/>
                        <a:pt x="17" y="110"/>
                        <a:pt x="1" y="136"/>
                      </a:cubicBezTo>
                      <a:lnTo>
                        <a:pt x="112" y="136"/>
                      </a:lnTo>
                      <a:lnTo>
                        <a:pt x="138" y="299"/>
                      </a:lnTo>
                      <a:cubicBezTo>
                        <a:pt x="138" y="299"/>
                        <a:pt x="247" y="258"/>
                        <a:pt x="308" y="258"/>
                      </a:cubicBezTo>
                      <a:cubicBezTo>
                        <a:pt x="315" y="258"/>
                        <a:pt x="322" y="259"/>
                        <a:pt x="328" y="260"/>
                      </a:cubicBezTo>
                      <a:cubicBezTo>
                        <a:pt x="330" y="261"/>
                        <a:pt x="331" y="261"/>
                        <a:pt x="333" y="261"/>
                      </a:cubicBezTo>
                      <a:cubicBezTo>
                        <a:pt x="364" y="261"/>
                        <a:pt x="288" y="122"/>
                        <a:pt x="262" y="110"/>
                      </a:cubicBezTo>
                      <a:cubicBezTo>
                        <a:pt x="235" y="98"/>
                        <a:pt x="188" y="0"/>
                        <a:pt x="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1"/>
                <p:cNvSpPr/>
                <p:nvPr/>
              </p:nvSpPr>
              <p:spPr>
                <a:xfrm>
                  <a:off x="3511272" y="4146765"/>
                  <a:ext cx="116989" cy="70365"/>
                </a:xfrm>
                <a:custGeom>
                  <a:rect b="b" l="l" r="r" t="t"/>
                  <a:pathLst>
                    <a:path extrusionOk="0" h="246" w="409">
                      <a:moveTo>
                        <a:pt x="0" y="0"/>
                      </a:moveTo>
                      <a:lnTo>
                        <a:pt x="69" y="245"/>
                      </a:lnTo>
                      <a:lnTo>
                        <a:pt x="327" y="190"/>
                      </a:lnTo>
                      <a:lnTo>
                        <a:pt x="409" y="0"/>
                      </a:lnTo>
                      <a:lnTo>
                        <a:pt x="190" y="26"/>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1"/>
                <p:cNvSpPr/>
                <p:nvPr/>
              </p:nvSpPr>
              <p:spPr>
                <a:xfrm>
                  <a:off x="4991232" y="1072450"/>
                  <a:ext cx="78946" cy="311778"/>
                </a:xfrm>
                <a:custGeom>
                  <a:rect b="b" l="l" r="r" t="t"/>
                  <a:pathLst>
                    <a:path extrusionOk="0" h="1090" w="276">
                      <a:moveTo>
                        <a:pt x="138" y="1"/>
                      </a:moveTo>
                      <a:cubicBezTo>
                        <a:pt x="69" y="1"/>
                        <a:pt x="1" y="57"/>
                        <a:pt x="1" y="138"/>
                      </a:cubicBezTo>
                      <a:lnTo>
                        <a:pt x="1" y="955"/>
                      </a:lnTo>
                      <a:cubicBezTo>
                        <a:pt x="1" y="1024"/>
                        <a:pt x="69" y="1089"/>
                        <a:pt x="138" y="1089"/>
                      </a:cubicBezTo>
                      <a:cubicBezTo>
                        <a:pt x="207" y="1089"/>
                        <a:pt x="275" y="1024"/>
                        <a:pt x="275" y="955"/>
                      </a:cubicBezTo>
                      <a:lnTo>
                        <a:pt x="275" y="138"/>
                      </a:lnTo>
                      <a:cubicBezTo>
                        <a:pt x="275" y="57"/>
                        <a:pt x="207" y="1"/>
                        <a:pt x="1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1"/>
                <p:cNvSpPr/>
                <p:nvPr/>
              </p:nvSpPr>
              <p:spPr>
                <a:xfrm>
                  <a:off x="5135109" y="1113353"/>
                  <a:ext cx="222823" cy="285463"/>
                </a:xfrm>
                <a:custGeom>
                  <a:rect b="b" l="l" r="r" t="t"/>
                  <a:pathLst>
                    <a:path extrusionOk="0" h="998" w="779">
                      <a:moveTo>
                        <a:pt x="638" y="0"/>
                      </a:moveTo>
                      <a:cubicBezTo>
                        <a:pt x="583" y="0"/>
                        <a:pt x="528" y="34"/>
                        <a:pt x="508" y="77"/>
                      </a:cubicBezTo>
                      <a:lnTo>
                        <a:pt x="30" y="812"/>
                      </a:lnTo>
                      <a:cubicBezTo>
                        <a:pt x="1" y="881"/>
                        <a:pt x="30" y="963"/>
                        <a:pt x="99" y="989"/>
                      </a:cubicBezTo>
                      <a:cubicBezTo>
                        <a:pt x="113" y="994"/>
                        <a:pt x="128" y="997"/>
                        <a:pt x="142" y="997"/>
                      </a:cubicBezTo>
                      <a:cubicBezTo>
                        <a:pt x="197" y="997"/>
                        <a:pt x="252" y="961"/>
                        <a:pt x="276" y="907"/>
                      </a:cubicBezTo>
                      <a:lnTo>
                        <a:pt x="753" y="185"/>
                      </a:lnTo>
                      <a:cubicBezTo>
                        <a:pt x="779" y="116"/>
                        <a:pt x="753" y="34"/>
                        <a:pt x="684" y="8"/>
                      </a:cubicBezTo>
                      <a:cubicBezTo>
                        <a:pt x="669" y="3"/>
                        <a:pt x="654"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1"/>
                <p:cNvSpPr/>
                <p:nvPr/>
              </p:nvSpPr>
              <p:spPr>
                <a:xfrm>
                  <a:off x="4703192" y="1113353"/>
                  <a:ext cx="221965" cy="285463"/>
                </a:xfrm>
                <a:custGeom>
                  <a:rect b="b" l="l" r="r" t="t"/>
                  <a:pathLst>
                    <a:path extrusionOk="0" h="998" w="776">
                      <a:moveTo>
                        <a:pt x="142" y="0"/>
                      </a:moveTo>
                      <a:cubicBezTo>
                        <a:pt x="126" y="0"/>
                        <a:pt x="111" y="3"/>
                        <a:pt x="96" y="8"/>
                      </a:cubicBezTo>
                      <a:cubicBezTo>
                        <a:pt x="27" y="34"/>
                        <a:pt x="1" y="116"/>
                        <a:pt x="27" y="185"/>
                      </a:cubicBezTo>
                      <a:lnTo>
                        <a:pt x="504" y="907"/>
                      </a:lnTo>
                      <a:cubicBezTo>
                        <a:pt x="525" y="961"/>
                        <a:pt x="580" y="997"/>
                        <a:pt x="636" y="997"/>
                      </a:cubicBezTo>
                      <a:cubicBezTo>
                        <a:pt x="651" y="997"/>
                        <a:pt x="666" y="994"/>
                        <a:pt x="681" y="989"/>
                      </a:cubicBezTo>
                      <a:cubicBezTo>
                        <a:pt x="736" y="963"/>
                        <a:pt x="776" y="881"/>
                        <a:pt x="749" y="812"/>
                      </a:cubicBezTo>
                      <a:lnTo>
                        <a:pt x="272" y="77"/>
                      </a:lnTo>
                      <a:cubicBezTo>
                        <a:pt x="252" y="34"/>
                        <a:pt x="197" y="0"/>
                        <a:pt x="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42" name="Shape 4042"/>
        <p:cNvGrpSpPr/>
        <p:nvPr/>
      </p:nvGrpSpPr>
      <p:grpSpPr>
        <a:xfrm>
          <a:off x="0" y="0"/>
          <a:ext cx="0" cy="0"/>
          <a:chOff x="0" y="0"/>
          <a:chExt cx="0" cy="0"/>
        </a:xfrm>
      </p:grpSpPr>
      <p:sp>
        <p:nvSpPr>
          <p:cNvPr id="4043" name="Google Shape;4043;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044" name="Google Shape;4044;p52"/>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48" name="Shape 4048"/>
        <p:cNvGrpSpPr/>
        <p:nvPr/>
      </p:nvGrpSpPr>
      <p:grpSpPr>
        <a:xfrm>
          <a:off x="0" y="0"/>
          <a:ext cx="0" cy="0"/>
          <a:chOff x="0" y="0"/>
          <a:chExt cx="0" cy="0"/>
        </a:xfrm>
      </p:grpSpPr>
      <p:sp>
        <p:nvSpPr>
          <p:cNvPr id="4049" name="Google Shape;4049;p53"/>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4050" name="Google Shape;4050;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54" name="Shape 4054"/>
        <p:cNvGrpSpPr/>
        <p:nvPr/>
      </p:nvGrpSpPr>
      <p:grpSpPr>
        <a:xfrm>
          <a:off x="0" y="0"/>
          <a:ext cx="0" cy="0"/>
          <a:chOff x="0" y="0"/>
          <a:chExt cx="0" cy="0"/>
        </a:xfrm>
      </p:grpSpPr>
      <p:sp>
        <p:nvSpPr>
          <p:cNvPr id="4055" name="Google Shape;4055;p54"/>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Poppins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https://fonts.google.com/specimen/Poppins</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DM Sans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https://fonts.google.com/specimen/DM+Sans</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4056" name="Google Shape;4056;p54"/>
          <p:cNvSpPr/>
          <p:nvPr/>
        </p:nvSpPr>
        <p:spPr>
          <a:xfrm>
            <a:off x="2052650" y="2947175"/>
            <a:ext cx="791400" cy="754200"/>
          </a:xfrm>
          <a:prstGeom prst="roundRect">
            <a:avLst>
              <a:gd fmla="val 16667" name="adj"/>
            </a:avLst>
          </a:prstGeom>
          <a:solidFill>
            <a:srgbClr val="55386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3114470" y="2947175"/>
            <a:ext cx="791400" cy="754200"/>
          </a:xfrm>
          <a:prstGeom prst="roundRect">
            <a:avLst>
              <a:gd fmla="val 16667" name="adj"/>
            </a:avLst>
          </a:prstGeom>
          <a:solidFill>
            <a:srgbClr val="D2D1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4176289" y="2947175"/>
            <a:ext cx="791400" cy="754200"/>
          </a:xfrm>
          <a:prstGeom prst="roundRect">
            <a:avLst>
              <a:gd fmla="val 16667" name="adj"/>
            </a:avLst>
          </a:prstGeom>
          <a:solidFill>
            <a:srgbClr val="FF99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#553868</a:t>
            </a:r>
            <a:endParaRPr sz="1000">
              <a:solidFill>
                <a:srgbClr val="FFFFFF"/>
              </a:solidFill>
            </a:endParaRPr>
          </a:p>
        </p:txBody>
      </p:sp>
      <p:sp>
        <p:nvSpPr>
          <p:cNvPr id="4060" name="Google Shape;4060;p54"/>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553868"/>
                </a:solidFill>
              </a:rPr>
              <a:t>#d2d1ee</a:t>
            </a:r>
            <a:endParaRPr sz="1000">
              <a:solidFill>
                <a:srgbClr val="553868"/>
              </a:solidFill>
            </a:endParaRPr>
          </a:p>
        </p:txBody>
      </p:sp>
      <p:sp>
        <p:nvSpPr>
          <p:cNvPr id="4061" name="Google Shape;4061;p54"/>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#ff9900</a:t>
            </a:r>
            <a:endParaRPr sz="1000">
              <a:solidFill>
                <a:srgbClr val="FFFFFF"/>
              </a:solidFill>
            </a:endParaRPr>
          </a:p>
        </p:txBody>
      </p:sp>
      <p:sp>
        <p:nvSpPr>
          <p:cNvPr id="4062" name="Google Shape;4062;p54"/>
          <p:cNvSpPr/>
          <p:nvPr/>
        </p:nvSpPr>
        <p:spPr>
          <a:xfrm>
            <a:off x="5238125" y="2947175"/>
            <a:ext cx="791400" cy="754200"/>
          </a:xfrm>
          <a:prstGeom prst="roundRect">
            <a:avLst>
              <a:gd fmla="val 16667" name="adj"/>
            </a:avLst>
          </a:prstGeom>
          <a:solidFill>
            <a:srgbClr val="8162A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#8162a7</a:t>
            </a:r>
            <a:endParaRPr sz="1000">
              <a:solidFill>
                <a:srgbClr val="FFFFFF"/>
              </a:solidFill>
            </a:endParaRPr>
          </a:p>
        </p:txBody>
      </p:sp>
      <p:sp>
        <p:nvSpPr>
          <p:cNvPr id="4064" name="Google Shape;4064;p54"/>
          <p:cNvSpPr/>
          <p:nvPr/>
        </p:nvSpPr>
        <p:spPr>
          <a:xfrm>
            <a:off x="2583563" y="3878275"/>
            <a:ext cx="791400" cy="754200"/>
          </a:xfrm>
          <a:prstGeom prst="roundRect">
            <a:avLst>
              <a:gd fmla="val 16667" name="adj"/>
            </a:avLst>
          </a:prstGeom>
          <a:solidFill>
            <a:srgbClr val="8F8BC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3645382" y="3878275"/>
            <a:ext cx="791400" cy="754200"/>
          </a:xfrm>
          <a:prstGeom prst="roundRect">
            <a:avLst>
              <a:gd fmla="val 16667" name="adj"/>
            </a:avLst>
          </a:prstGeom>
          <a:solidFill>
            <a:srgbClr val="C3AE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4707202" y="3878275"/>
            <a:ext cx="791400" cy="754200"/>
          </a:xfrm>
          <a:prstGeom prst="roundRect">
            <a:avLst>
              <a:gd fmla="val 16667" name="adj"/>
            </a:avLst>
          </a:prstGeom>
          <a:solidFill>
            <a:srgbClr val="D4C7E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553868"/>
                </a:solidFill>
              </a:rPr>
              <a:t>#8f8bcf</a:t>
            </a:r>
            <a:endParaRPr sz="1000">
              <a:solidFill>
                <a:srgbClr val="553868"/>
              </a:solidFill>
            </a:endParaRPr>
          </a:p>
        </p:txBody>
      </p:sp>
      <p:sp>
        <p:nvSpPr>
          <p:cNvPr id="4068" name="Google Shape;4068;p54"/>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553868"/>
                </a:solidFill>
              </a:rPr>
              <a:t>#c3aed5</a:t>
            </a:r>
            <a:endParaRPr sz="1000">
              <a:solidFill>
                <a:srgbClr val="553868"/>
              </a:solidFill>
            </a:endParaRPr>
          </a:p>
        </p:txBody>
      </p:sp>
      <p:sp>
        <p:nvSpPr>
          <p:cNvPr id="4069" name="Google Shape;4069;p54"/>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553868"/>
                </a:solidFill>
              </a:rPr>
              <a:t>#d4c7e3</a:t>
            </a:r>
            <a:endParaRPr sz="1000">
              <a:solidFill>
                <a:srgbClr val="553868"/>
              </a:solidFill>
            </a:endParaRPr>
          </a:p>
        </p:txBody>
      </p:sp>
      <p:sp>
        <p:nvSpPr>
          <p:cNvPr id="4070" name="Google Shape;4070;p54"/>
          <p:cNvSpPr/>
          <p:nvPr/>
        </p:nvSpPr>
        <p:spPr>
          <a:xfrm>
            <a:off x="5769038" y="387827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553868"/>
                </a:solidFill>
              </a:rPr>
              <a:t>#ffffff</a:t>
            </a:r>
            <a:endParaRPr sz="1000">
              <a:solidFill>
                <a:srgbClr val="553868"/>
              </a:solidFill>
            </a:endParaRPr>
          </a:p>
        </p:txBody>
      </p:sp>
      <p:sp>
        <p:nvSpPr>
          <p:cNvPr id="4072" name="Google Shape;4072;p54"/>
          <p:cNvSpPr/>
          <p:nvPr/>
        </p:nvSpPr>
        <p:spPr>
          <a:xfrm>
            <a:off x="6299950" y="2947175"/>
            <a:ext cx="791400" cy="754200"/>
          </a:xfrm>
          <a:prstGeom prst="roundRect">
            <a:avLst>
              <a:gd fmla="val 16667" name="adj"/>
            </a:avLst>
          </a:prstGeom>
          <a:solidFill>
            <a:srgbClr val="897FB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#897fbb</a:t>
            </a:r>
            <a:endParaRPr sz="1000">
              <a:solidFill>
                <a:srgbClr val="FFFFFF"/>
              </a:solidFill>
            </a:endParaRPr>
          </a:p>
        </p:txBody>
      </p:sp>
      <p:sp>
        <p:nvSpPr>
          <p:cNvPr id="4074" name="Google Shape;4074;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78" name="Shape 4078"/>
        <p:cNvGrpSpPr/>
        <p:nvPr/>
      </p:nvGrpSpPr>
      <p:grpSpPr>
        <a:xfrm>
          <a:off x="0" y="0"/>
          <a:ext cx="0" cy="0"/>
          <a:chOff x="0" y="0"/>
          <a:chExt cx="0" cy="0"/>
        </a:xfrm>
      </p:grpSpPr>
      <p:sp>
        <p:nvSpPr>
          <p:cNvPr id="4079" name="Google Shape;4079;p55"/>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4080" name="Google Shape;4080;p5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4081" name="Google Shape;4081;p5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082" name="Google Shape;4082;p5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4083" name="Google Shape;4083;p5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4084" name="Google Shape;4084;p5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4085" name="Google Shape;4085;p5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4086" name="Google Shape;4086;p5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087" name="Google Shape;4087;p5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088" name="Google Shape;4088;p5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089" name="Google Shape;4089;p5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090" name="Google Shape;4090;p5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94" name="Shape 4094"/>
        <p:cNvGrpSpPr/>
        <p:nvPr/>
      </p:nvGrpSpPr>
      <p:grpSpPr>
        <a:xfrm>
          <a:off x="0" y="0"/>
          <a:ext cx="0" cy="0"/>
          <a:chOff x="0" y="0"/>
          <a:chExt cx="0" cy="0"/>
        </a:xfrm>
      </p:grpSpPr>
      <p:grpSp>
        <p:nvGrpSpPr>
          <p:cNvPr id="4095" name="Google Shape;4095;p56"/>
          <p:cNvGrpSpPr/>
          <p:nvPr/>
        </p:nvGrpSpPr>
        <p:grpSpPr>
          <a:xfrm>
            <a:off x="5048544" y="3019584"/>
            <a:ext cx="442841" cy="514271"/>
            <a:chOff x="4727025" y="1332775"/>
            <a:chExt cx="59900" cy="69625"/>
          </a:xfrm>
        </p:grpSpPr>
        <p:sp>
          <p:nvSpPr>
            <p:cNvPr id="4096" name="Google Shape;4096;p5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8" name="Google Shape;4098;p56"/>
          <p:cNvGrpSpPr/>
          <p:nvPr/>
        </p:nvGrpSpPr>
        <p:grpSpPr>
          <a:xfrm>
            <a:off x="5723860" y="2267072"/>
            <a:ext cx="500909" cy="500899"/>
            <a:chOff x="4820425" y="1329900"/>
            <a:chExt cx="70175" cy="70350"/>
          </a:xfrm>
        </p:grpSpPr>
        <p:sp>
          <p:nvSpPr>
            <p:cNvPr id="4099" name="Google Shape;4099;p5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3" name="Google Shape;4103;p56"/>
          <p:cNvGrpSpPr/>
          <p:nvPr/>
        </p:nvGrpSpPr>
        <p:grpSpPr>
          <a:xfrm>
            <a:off x="6376484" y="2278862"/>
            <a:ext cx="538135" cy="493119"/>
            <a:chOff x="4903200" y="1331525"/>
            <a:chExt cx="73575" cy="67425"/>
          </a:xfrm>
        </p:grpSpPr>
        <p:sp>
          <p:nvSpPr>
            <p:cNvPr id="4104" name="Google Shape;4104;p5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05" name="Google Shape;4105;p5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6" name="Google Shape;4106;p56"/>
          <p:cNvGrpSpPr/>
          <p:nvPr/>
        </p:nvGrpSpPr>
        <p:grpSpPr>
          <a:xfrm>
            <a:off x="5636435" y="3020840"/>
            <a:ext cx="544563" cy="511895"/>
            <a:chOff x="4815575" y="1416800"/>
            <a:chExt cx="73750" cy="71400"/>
          </a:xfrm>
        </p:grpSpPr>
        <p:sp>
          <p:nvSpPr>
            <p:cNvPr id="4107" name="Google Shape;4107;p5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0" name="Google Shape;4110;p56"/>
          <p:cNvGrpSpPr/>
          <p:nvPr/>
        </p:nvGrpSpPr>
        <p:grpSpPr>
          <a:xfrm>
            <a:off x="6333060" y="3020546"/>
            <a:ext cx="602914" cy="512477"/>
            <a:chOff x="4902475" y="1418875"/>
            <a:chExt cx="74500" cy="63775"/>
          </a:xfrm>
        </p:grpSpPr>
        <p:sp>
          <p:nvSpPr>
            <p:cNvPr id="4111" name="Google Shape;4111;p5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3" name="Google Shape;4113;p56"/>
          <p:cNvGrpSpPr/>
          <p:nvPr/>
        </p:nvGrpSpPr>
        <p:grpSpPr>
          <a:xfrm>
            <a:off x="5748932" y="3759785"/>
            <a:ext cx="515391" cy="525699"/>
            <a:chOff x="4818100" y="1507675"/>
            <a:chExt cx="71225" cy="71625"/>
          </a:xfrm>
        </p:grpSpPr>
        <p:sp>
          <p:nvSpPr>
            <p:cNvPr id="4114" name="Google Shape;4114;p5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8" name="Google Shape;4118;p56"/>
          <p:cNvGrpSpPr/>
          <p:nvPr/>
        </p:nvGrpSpPr>
        <p:grpSpPr>
          <a:xfrm>
            <a:off x="5087034" y="3781317"/>
            <a:ext cx="522956" cy="489869"/>
            <a:chOff x="4721450" y="1509475"/>
            <a:chExt cx="79350" cy="74325"/>
          </a:xfrm>
        </p:grpSpPr>
        <p:sp>
          <p:nvSpPr>
            <p:cNvPr id="4119" name="Google Shape;4119;p5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3" name="Google Shape;4123;p56"/>
          <p:cNvGrpSpPr/>
          <p:nvPr/>
        </p:nvGrpSpPr>
        <p:grpSpPr>
          <a:xfrm>
            <a:off x="6410277" y="3761069"/>
            <a:ext cx="525704" cy="535436"/>
            <a:chOff x="4906800" y="1507500"/>
            <a:chExt cx="70350" cy="71075"/>
          </a:xfrm>
        </p:grpSpPr>
        <p:sp>
          <p:nvSpPr>
            <p:cNvPr id="4124" name="Google Shape;4124;p5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9" name="Google Shape;4129;p56"/>
          <p:cNvGrpSpPr/>
          <p:nvPr/>
        </p:nvGrpSpPr>
        <p:grpSpPr>
          <a:xfrm>
            <a:off x="4443099" y="2267050"/>
            <a:ext cx="508054" cy="508095"/>
            <a:chOff x="3736598" y="2170606"/>
            <a:chExt cx="404889" cy="404889"/>
          </a:xfrm>
        </p:grpSpPr>
        <p:sp>
          <p:nvSpPr>
            <p:cNvPr id="4130" name="Google Shape;4130;p5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4" name="Google Shape;4134;p56"/>
          <p:cNvGrpSpPr/>
          <p:nvPr/>
        </p:nvGrpSpPr>
        <p:grpSpPr>
          <a:xfrm>
            <a:off x="3731139" y="2267145"/>
            <a:ext cx="575790" cy="507904"/>
            <a:chOff x="3161917" y="2170682"/>
            <a:chExt cx="458870" cy="404737"/>
          </a:xfrm>
        </p:grpSpPr>
        <p:sp>
          <p:nvSpPr>
            <p:cNvPr id="4135" name="Google Shape;4135;p5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36" name="Google Shape;4136;p5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8" name="Google Shape;4138;p56"/>
          <p:cNvGrpSpPr/>
          <p:nvPr/>
        </p:nvGrpSpPr>
        <p:grpSpPr>
          <a:xfrm>
            <a:off x="3758669" y="3027517"/>
            <a:ext cx="520730" cy="498567"/>
            <a:chOff x="3179914" y="2889488"/>
            <a:chExt cx="422876" cy="404911"/>
          </a:xfrm>
        </p:grpSpPr>
        <p:sp>
          <p:nvSpPr>
            <p:cNvPr id="4139" name="Google Shape;4139;p5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5" name="Google Shape;4145;p56"/>
          <p:cNvGrpSpPr/>
          <p:nvPr/>
        </p:nvGrpSpPr>
        <p:grpSpPr>
          <a:xfrm>
            <a:off x="4387349" y="3027477"/>
            <a:ext cx="516145" cy="498648"/>
            <a:chOff x="3729467" y="2889422"/>
            <a:chExt cx="419153" cy="404977"/>
          </a:xfrm>
        </p:grpSpPr>
        <p:sp>
          <p:nvSpPr>
            <p:cNvPr id="4146" name="Google Shape;4146;p5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3" name="Google Shape;4153;p56"/>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7" name="Google Shape;4157;p56"/>
          <p:cNvGrpSpPr/>
          <p:nvPr/>
        </p:nvGrpSpPr>
        <p:grpSpPr>
          <a:xfrm>
            <a:off x="7107677" y="2474362"/>
            <a:ext cx="166473" cy="141497"/>
            <a:chOff x="4660325" y="1866850"/>
            <a:chExt cx="68350" cy="58100"/>
          </a:xfrm>
        </p:grpSpPr>
        <p:sp>
          <p:nvSpPr>
            <p:cNvPr id="4158" name="Google Shape;4158;p5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56"/>
          <p:cNvGrpSpPr/>
          <p:nvPr/>
        </p:nvGrpSpPr>
        <p:grpSpPr>
          <a:xfrm>
            <a:off x="7417022" y="2500086"/>
            <a:ext cx="162515" cy="90049"/>
            <a:chOff x="4791775" y="1877500"/>
            <a:chExt cx="66725" cy="36975"/>
          </a:xfrm>
        </p:grpSpPr>
        <p:sp>
          <p:nvSpPr>
            <p:cNvPr id="4161" name="Google Shape;4161;p5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56"/>
          <p:cNvGrpSpPr/>
          <p:nvPr/>
        </p:nvGrpSpPr>
        <p:grpSpPr>
          <a:xfrm>
            <a:off x="7738734" y="2500086"/>
            <a:ext cx="144979" cy="90049"/>
            <a:chOff x="4923925" y="1877500"/>
            <a:chExt cx="59525" cy="36975"/>
          </a:xfrm>
        </p:grpSpPr>
        <p:sp>
          <p:nvSpPr>
            <p:cNvPr id="4164" name="Google Shape;4164;p5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56"/>
          <p:cNvGrpSpPr/>
          <p:nvPr/>
        </p:nvGrpSpPr>
        <p:grpSpPr>
          <a:xfrm>
            <a:off x="8033226" y="2482277"/>
            <a:ext cx="141447" cy="125667"/>
            <a:chOff x="5058450" y="1870100"/>
            <a:chExt cx="58075" cy="51600"/>
          </a:xfrm>
        </p:grpSpPr>
        <p:sp>
          <p:nvSpPr>
            <p:cNvPr id="4167" name="Google Shape;4167;p5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56"/>
          <p:cNvGrpSpPr/>
          <p:nvPr/>
        </p:nvGrpSpPr>
        <p:grpSpPr>
          <a:xfrm>
            <a:off x="7447741" y="2904685"/>
            <a:ext cx="101077" cy="107645"/>
            <a:chOff x="4811425" y="2065025"/>
            <a:chExt cx="41500" cy="44200"/>
          </a:xfrm>
        </p:grpSpPr>
        <p:sp>
          <p:nvSpPr>
            <p:cNvPr id="4170" name="Google Shape;4170;p5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2" name="Google Shape;4172;p56"/>
          <p:cNvGrpSpPr/>
          <p:nvPr/>
        </p:nvGrpSpPr>
        <p:grpSpPr>
          <a:xfrm>
            <a:off x="7740178" y="2904898"/>
            <a:ext cx="120867" cy="107218"/>
            <a:chOff x="4929875" y="2065025"/>
            <a:chExt cx="49625" cy="44025"/>
          </a:xfrm>
        </p:grpSpPr>
        <p:sp>
          <p:nvSpPr>
            <p:cNvPr id="4173" name="Google Shape;4173;p5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5" name="Google Shape;4175;p56"/>
          <p:cNvGrpSpPr/>
          <p:nvPr/>
        </p:nvGrpSpPr>
        <p:grpSpPr>
          <a:xfrm>
            <a:off x="8068847" y="2907912"/>
            <a:ext cx="70206" cy="101191"/>
            <a:chOff x="5083925" y="2066350"/>
            <a:chExt cx="28825" cy="41550"/>
          </a:xfrm>
        </p:grpSpPr>
        <p:sp>
          <p:nvSpPr>
            <p:cNvPr id="4176" name="Google Shape;4176;p5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8" name="Google Shape;4178;p56"/>
          <p:cNvGrpSpPr/>
          <p:nvPr/>
        </p:nvGrpSpPr>
        <p:grpSpPr>
          <a:xfrm>
            <a:off x="7100401" y="2923559"/>
            <a:ext cx="181026" cy="69896"/>
            <a:chOff x="4659775" y="2072775"/>
            <a:chExt cx="74325" cy="28700"/>
          </a:xfrm>
        </p:grpSpPr>
        <p:sp>
          <p:nvSpPr>
            <p:cNvPr id="4179" name="Google Shape;4179;p5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56"/>
          <p:cNvGrpSpPr/>
          <p:nvPr/>
        </p:nvGrpSpPr>
        <p:grpSpPr>
          <a:xfrm>
            <a:off x="8020257" y="2714124"/>
            <a:ext cx="167387" cy="89197"/>
            <a:chOff x="4662475" y="1976500"/>
            <a:chExt cx="68725" cy="36625"/>
          </a:xfrm>
        </p:grpSpPr>
        <p:sp>
          <p:nvSpPr>
            <p:cNvPr id="4183" name="Google Shape;4183;p5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6" name="Google Shape;4186;p56"/>
          <p:cNvGrpSpPr/>
          <p:nvPr/>
        </p:nvGrpSpPr>
        <p:grpSpPr>
          <a:xfrm>
            <a:off x="7717162" y="2717564"/>
            <a:ext cx="166899" cy="82317"/>
            <a:chOff x="4920150" y="1977875"/>
            <a:chExt cx="68525" cy="33800"/>
          </a:xfrm>
        </p:grpSpPr>
        <p:sp>
          <p:nvSpPr>
            <p:cNvPr id="4187" name="Google Shape;4187;p5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56"/>
          <p:cNvGrpSpPr/>
          <p:nvPr/>
        </p:nvGrpSpPr>
        <p:grpSpPr>
          <a:xfrm>
            <a:off x="7128319" y="3121482"/>
            <a:ext cx="125190" cy="127858"/>
            <a:chOff x="4676550" y="2160575"/>
            <a:chExt cx="51400" cy="52500"/>
          </a:xfrm>
        </p:grpSpPr>
        <p:sp>
          <p:nvSpPr>
            <p:cNvPr id="4191" name="Google Shape;4191;p5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56"/>
          <p:cNvGrpSpPr/>
          <p:nvPr/>
        </p:nvGrpSpPr>
        <p:grpSpPr>
          <a:xfrm>
            <a:off x="7425577" y="3128514"/>
            <a:ext cx="145405" cy="113794"/>
            <a:chOff x="4768325" y="2163475"/>
            <a:chExt cx="59700" cy="46725"/>
          </a:xfrm>
        </p:grpSpPr>
        <p:sp>
          <p:nvSpPr>
            <p:cNvPr id="4195" name="Google Shape;4195;p5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7" name="Google Shape;4197;p56"/>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3" name="Google Shape;4203;p56"/>
          <p:cNvGrpSpPr/>
          <p:nvPr/>
        </p:nvGrpSpPr>
        <p:grpSpPr>
          <a:xfrm>
            <a:off x="7441895" y="3383608"/>
            <a:ext cx="112768" cy="106853"/>
            <a:chOff x="4768575" y="2253950"/>
            <a:chExt cx="46300" cy="43875"/>
          </a:xfrm>
        </p:grpSpPr>
        <p:sp>
          <p:nvSpPr>
            <p:cNvPr id="4204" name="Google Shape;4204;p5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56"/>
          <p:cNvGrpSpPr/>
          <p:nvPr/>
        </p:nvGrpSpPr>
        <p:grpSpPr>
          <a:xfrm>
            <a:off x="7741518" y="3872634"/>
            <a:ext cx="118187" cy="146246"/>
            <a:chOff x="4960900" y="2433225"/>
            <a:chExt cx="48525" cy="60050"/>
          </a:xfrm>
        </p:grpSpPr>
        <p:sp>
          <p:nvSpPr>
            <p:cNvPr id="4207" name="Google Shape;4207;p5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56"/>
          <p:cNvGrpSpPr/>
          <p:nvPr/>
        </p:nvGrpSpPr>
        <p:grpSpPr>
          <a:xfrm>
            <a:off x="7430083" y="4136695"/>
            <a:ext cx="136394" cy="143810"/>
            <a:chOff x="4854075" y="2527625"/>
            <a:chExt cx="56000" cy="59050"/>
          </a:xfrm>
        </p:grpSpPr>
        <p:sp>
          <p:nvSpPr>
            <p:cNvPr id="4210" name="Google Shape;4210;p5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2" name="Google Shape;4212;p56"/>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5" name="Google Shape;4215;p56"/>
          <p:cNvGrpSpPr/>
          <p:nvPr/>
        </p:nvGrpSpPr>
        <p:grpSpPr>
          <a:xfrm>
            <a:off x="8054294" y="3600439"/>
            <a:ext cx="99312" cy="160797"/>
            <a:chOff x="5059700" y="2334775"/>
            <a:chExt cx="40775" cy="66025"/>
          </a:xfrm>
        </p:grpSpPr>
        <p:sp>
          <p:nvSpPr>
            <p:cNvPr id="4216" name="Google Shape;4216;p5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5" name="Google Shape;4225;p56"/>
          <p:cNvGrpSpPr/>
          <p:nvPr/>
        </p:nvGrpSpPr>
        <p:grpSpPr>
          <a:xfrm>
            <a:off x="8011458" y="3865571"/>
            <a:ext cx="184984" cy="160371"/>
            <a:chOff x="5037700" y="2430325"/>
            <a:chExt cx="75950" cy="65850"/>
          </a:xfrm>
        </p:grpSpPr>
        <p:sp>
          <p:nvSpPr>
            <p:cNvPr id="4226" name="Google Shape;4226;p5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56"/>
          <p:cNvGrpSpPr/>
          <p:nvPr/>
        </p:nvGrpSpPr>
        <p:grpSpPr>
          <a:xfrm>
            <a:off x="7430964" y="3632023"/>
            <a:ext cx="173014" cy="97629"/>
            <a:chOff x="4756975" y="2341800"/>
            <a:chExt cx="91975" cy="51925"/>
          </a:xfrm>
        </p:grpSpPr>
        <p:sp>
          <p:nvSpPr>
            <p:cNvPr id="4229" name="Google Shape;4229;p5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56"/>
          <p:cNvGrpSpPr/>
          <p:nvPr/>
        </p:nvGrpSpPr>
        <p:grpSpPr>
          <a:xfrm>
            <a:off x="7697901" y="4120720"/>
            <a:ext cx="212497" cy="175761"/>
            <a:chOff x="4943575" y="2516350"/>
            <a:chExt cx="98675" cy="81700"/>
          </a:xfrm>
        </p:grpSpPr>
        <p:sp>
          <p:nvSpPr>
            <p:cNvPr id="4250" name="Google Shape;4250;p5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56"/>
          <p:cNvGrpSpPr/>
          <p:nvPr/>
        </p:nvGrpSpPr>
        <p:grpSpPr>
          <a:xfrm>
            <a:off x="1955962" y="3346963"/>
            <a:ext cx="965351" cy="134611"/>
            <a:chOff x="4411970" y="2962952"/>
            <a:chExt cx="706544" cy="104212"/>
          </a:xfrm>
        </p:grpSpPr>
        <p:sp>
          <p:nvSpPr>
            <p:cNvPr id="4329" name="Google Shape;4329;p5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56"/>
          <p:cNvGrpSpPr/>
          <p:nvPr/>
        </p:nvGrpSpPr>
        <p:grpSpPr>
          <a:xfrm>
            <a:off x="1955962" y="2935877"/>
            <a:ext cx="960158" cy="289172"/>
            <a:chOff x="4411970" y="2726085"/>
            <a:chExt cx="643107" cy="193659"/>
          </a:xfrm>
        </p:grpSpPr>
        <p:sp>
          <p:nvSpPr>
            <p:cNvPr id="4334" name="Google Shape;4334;p5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56"/>
          <p:cNvGrpSpPr/>
          <p:nvPr/>
        </p:nvGrpSpPr>
        <p:grpSpPr>
          <a:xfrm>
            <a:off x="958854" y="3201987"/>
            <a:ext cx="833173" cy="259209"/>
            <a:chOff x="4411970" y="4340222"/>
            <a:chExt cx="779467" cy="242683"/>
          </a:xfrm>
        </p:grpSpPr>
        <p:sp>
          <p:nvSpPr>
            <p:cNvPr id="4338" name="Google Shape;4338;p5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56"/>
          <p:cNvGrpSpPr/>
          <p:nvPr/>
        </p:nvGrpSpPr>
        <p:grpSpPr>
          <a:xfrm>
            <a:off x="1955962" y="2597733"/>
            <a:ext cx="965160" cy="216230"/>
            <a:chOff x="4411970" y="2468674"/>
            <a:chExt cx="747317" cy="167425"/>
          </a:xfrm>
        </p:grpSpPr>
        <p:sp>
          <p:nvSpPr>
            <p:cNvPr id="4342" name="Google Shape;4342;p5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56"/>
          <p:cNvGrpSpPr/>
          <p:nvPr/>
        </p:nvGrpSpPr>
        <p:grpSpPr>
          <a:xfrm>
            <a:off x="954709" y="2502450"/>
            <a:ext cx="810451" cy="319148"/>
            <a:chOff x="4411970" y="3686602"/>
            <a:chExt cx="797845" cy="314215"/>
          </a:xfrm>
        </p:grpSpPr>
        <p:sp>
          <p:nvSpPr>
            <p:cNvPr id="4345" name="Google Shape;4345;p5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0" name="Google Shape;4350;p56"/>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1" name="Google Shape;4351;p56"/>
          <p:cNvGrpSpPr/>
          <p:nvPr/>
        </p:nvGrpSpPr>
        <p:grpSpPr>
          <a:xfrm>
            <a:off x="954806" y="2256974"/>
            <a:ext cx="1970333" cy="208784"/>
            <a:chOff x="6336019" y="3733725"/>
            <a:chExt cx="2566206" cy="351310"/>
          </a:xfrm>
        </p:grpSpPr>
        <p:sp>
          <p:nvSpPr>
            <p:cNvPr id="4352" name="Google Shape;4352;p5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56"/>
          <p:cNvGrpSpPr/>
          <p:nvPr/>
        </p:nvGrpSpPr>
        <p:grpSpPr>
          <a:xfrm>
            <a:off x="1955962" y="3864529"/>
            <a:ext cx="946551" cy="153200"/>
            <a:chOff x="4404545" y="3301592"/>
            <a:chExt cx="782403" cy="129272"/>
          </a:xfrm>
        </p:grpSpPr>
        <p:sp>
          <p:nvSpPr>
            <p:cNvPr id="4357" name="Google Shape;4357;p5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56"/>
          <p:cNvGrpSpPr/>
          <p:nvPr/>
        </p:nvGrpSpPr>
        <p:grpSpPr>
          <a:xfrm>
            <a:off x="1955962" y="3603488"/>
            <a:ext cx="962257" cy="139127"/>
            <a:chOff x="4411970" y="3131459"/>
            <a:chExt cx="710520" cy="117397"/>
          </a:xfrm>
        </p:grpSpPr>
        <p:sp>
          <p:nvSpPr>
            <p:cNvPr id="4360" name="Google Shape;4360;p5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362" name="Google Shape;4362;p56"/>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3" name="Google Shape;4363;p56"/>
          <p:cNvGrpSpPr/>
          <p:nvPr/>
        </p:nvGrpSpPr>
        <p:grpSpPr>
          <a:xfrm>
            <a:off x="956107" y="3538282"/>
            <a:ext cx="823838" cy="458988"/>
            <a:chOff x="4411970" y="1801825"/>
            <a:chExt cx="734586" cy="409262"/>
          </a:xfrm>
        </p:grpSpPr>
        <p:sp>
          <p:nvSpPr>
            <p:cNvPr id="4364" name="Google Shape;4364;p5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56"/>
          <p:cNvGrpSpPr/>
          <p:nvPr/>
        </p:nvGrpSpPr>
        <p:grpSpPr>
          <a:xfrm>
            <a:off x="956107" y="4086708"/>
            <a:ext cx="856348" cy="212039"/>
            <a:chOff x="4411970" y="2233974"/>
            <a:chExt cx="763574" cy="189068"/>
          </a:xfrm>
        </p:grpSpPr>
        <p:sp>
          <p:nvSpPr>
            <p:cNvPr id="4367" name="Google Shape;4367;p5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9" name="Google Shape;4369;p56"/>
          <p:cNvGrpSpPr/>
          <p:nvPr/>
        </p:nvGrpSpPr>
        <p:grpSpPr>
          <a:xfrm>
            <a:off x="3066303" y="2262044"/>
            <a:ext cx="511602" cy="511602"/>
            <a:chOff x="5681300" y="2527788"/>
            <a:chExt cx="805800" cy="805800"/>
          </a:xfrm>
        </p:grpSpPr>
        <p:sp>
          <p:nvSpPr>
            <p:cNvPr id="4370" name="Google Shape;4370;p5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2" name="Google Shape;4372;p56"/>
          <p:cNvGrpSpPr/>
          <p:nvPr/>
        </p:nvGrpSpPr>
        <p:grpSpPr>
          <a:xfrm>
            <a:off x="3063497" y="3028627"/>
            <a:ext cx="513021" cy="512935"/>
            <a:chOff x="4049800" y="640400"/>
            <a:chExt cx="858900" cy="858900"/>
          </a:xfrm>
        </p:grpSpPr>
        <p:sp>
          <p:nvSpPr>
            <p:cNvPr id="4373" name="Google Shape;4373;p5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5" name="Google Shape;4375;p56"/>
          <p:cNvGrpSpPr/>
          <p:nvPr/>
        </p:nvGrpSpPr>
        <p:grpSpPr>
          <a:xfrm>
            <a:off x="2980696" y="3680519"/>
            <a:ext cx="686489" cy="686585"/>
            <a:chOff x="5080188" y="927900"/>
            <a:chExt cx="961200" cy="961200"/>
          </a:xfrm>
        </p:grpSpPr>
        <p:sp>
          <p:nvSpPr>
            <p:cNvPr id="4376" name="Google Shape;4376;p5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56"/>
          <p:cNvGrpSpPr/>
          <p:nvPr/>
        </p:nvGrpSpPr>
        <p:grpSpPr>
          <a:xfrm>
            <a:off x="3763848" y="3773248"/>
            <a:ext cx="510373" cy="510937"/>
            <a:chOff x="7508249" y="1522825"/>
            <a:chExt cx="1326332" cy="1322987"/>
          </a:xfrm>
        </p:grpSpPr>
        <p:sp>
          <p:nvSpPr>
            <p:cNvPr id="4385" name="Google Shape;4385;p5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56"/>
          <p:cNvGrpSpPr/>
          <p:nvPr/>
        </p:nvGrpSpPr>
        <p:grpSpPr>
          <a:xfrm>
            <a:off x="4455441" y="3774653"/>
            <a:ext cx="492652" cy="503348"/>
            <a:chOff x="6039282" y="1042577"/>
            <a:chExt cx="734315" cy="731929"/>
          </a:xfrm>
        </p:grpSpPr>
        <p:sp>
          <p:nvSpPr>
            <p:cNvPr id="4396" name="Google Shape;4396;p5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56"/>
          <p:cNvGrpSpPr/>
          <p:nvPr/>
        </p:nvGrpSpPr>
        <p:grpSpPr>
          <a:xfrm>
            <a:off x="5095855" y="2270694"/>
            <a:ext cx="483304" cy="504902"/>
            <a:chOff x="1825800" y="1651625"/>
            <a:chExt cx="568125" cy="591775"/>
          </a:xfrm>
        </p:grpSpPr>
        <p:sp>
          <p:nvSpPr>
            <p:cNvPr id="4418" name="Google Shape;4418;p5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4" name="Google Shape;4424;p56"/>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4429" name="Google Shape;4429;p5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3" name="Shape 2183"/>
        <p:cNvGrpSpPr/>
        <p:nvPr/>
      </p:nvGrpSpPr>
      <p:grpSpPr>
        <a:xfrm>
          <a:off x="0" y="0"/>
          <a:ext cx="0" cy="0"/>
          <a:chOff x="0" y="0"/>
          <a:chExt cx="0" cy="0"/>
        </a:xfrm>
      </p:grpSpPr>
      <p:sp>
        <p:nvSpPr>
          <p:cNvPr id="2184" name="Google Shape;2184;p30"/>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 </a:t>
            </a:r>
            <a:endParaRPr/>
          </a:p>
        </p:txBody>
      </p:sp>
      <p:sp>
        <p:nvSpPr>
          <p:cNvPr id="2185" name="Google Shape;2185;p30"/>
          <p:cNvSpPr txBox="1"/>
          <p:nvPr>
            <p:ph idx="2" type="title"/>
          </p:nvPr>
        </p:nvSpPr>
        <p:spPr>
          <a:xfrm>
            <a:off x="1692288" y="1402575"/>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86" name="Google Shape;2186;p30"/>
          <p:cNvSpPr txBox="1"/>
          <p:nvPr>
            <p:ph idx="3" type="title"/>
          </p:nvPr>
        </p:nvSpPr>
        <p:spPr>
          <a:xfrm>
            <a:off x="1692288" y="2905100"/>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187" name="Google Shape;2187;p30"/>
          <p:cNvSpPr txBox="1"/>
          <p:nvPr>
            <p:ph idx="4" type="title"/>
          </p:nvPr>
        </p:nvSpPr>
        <p:spPr>
          <a:xfrm>
            <a:off x="4044300" y="1402575"/>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88" name="Google Shape;2188;p30"/>
          <p:cNvSpPr txBox="1"/>
          <p:nvPr>
            <p:ph idx="5" type="title"/>
          </p:nvPr>
        </p:nvSpPr>
        <p:spPr>
          <a:xfrm>
            <a:off x="4044300" y="2905100"/>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189" name="Google Shape;2189;p30"/>
          <p:cNvSpPr txBox="1"/>
          <p:nvPr>
            <p:ph idx="6" type="title"/>
          </p:nvPr>
        </p:nvSpPr>
        <p:spPr>
          <a:xfrm>
            <a:off x="6394512" y="1402575"/>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90" name="Google Shape;2190;p30"/>
          <p:cNvSpPr txBox="1"/>
          <p:nvPr>
            <p:ph idx="7" type="title"/>
          </p:nvPr>
        </p:nvSpPr>
        <p:spPr>
          <a:xfrm>
            <a:off x="6394512" y="2905100"/>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191" name="Google Shape;2191;p30"/>
          <p:cNvSpPr txBox="1"/>
          <p:nvPr>
            <p:ph idx="1" type="subTitle"/>
          </p:nvPr>
        </p:nvSpPr>
        <p:spPr>
          <a:xfrm>
            <a:off x="1346688" y="2002563"/>
            <a:ext cx="1746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92" name="Google Shape;2192;p30"/>
          <p:cNvSpPr txBox="1"/>
          <p:nvPr>
            <p:ph idx="8" type="subTitle"/>
          </p:nvPr>
        </p:nvSpPr>
        <p:spPr>
          <a:xfrm>
            <a:off x="3698700" y="2002563"/>
            <a:ext cx="1746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93" name="Google Shape;2193;p30"/>
          <p:cNvSpPr txBox="1"/>
          <p:nvPr>
            <p:ph idx="9" type="subTitle"/>
          </p:nvPr>
        </p:nvSpPr>
        <p:spPr>
          <a:xfrm>
            <a:off x="6047112" y="2002575"/>
            <a:ext cx="1750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94" name="Google Shape;2194;p30"/>
          <p:cNvSpPr txBox="1"/>
          <p:nvPr>
            <p:ph idx="13" type="subTitle"/>
          </p:nvPr>
        </p:nvSpPr>
        <p:spPr>
          <a:xfrm>
            <a:off x="1346688" y="3505100"/>
            <a:ext cx="1746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95" name="Google Shape;2195;p30"/>
          <p:cNvSpPr txBox="1"/>
          <p:nvPr>
            <p:ph idx="14" type="subTitle"/>
          </p:nvPr>
        </p:nvSpPr>
        <p:spPr>
          <a:xfrm>
            <a:off x="3698700" y="3505100"/>
            <a:ext cx="1746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96" name="Google Shape;2196;p30"/>
          <p:cNvSpPr txBox="1"/>
          <p:nvPr>
            <p:ph idx="15" type="subTitle"/>
          </p:nvPr>
        </p:nvSpPr>
        <p:spPr>
          <a:xfrm>
            <a:off x="6047112" y="3505103"/>
            <a:ext cx="1750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grpSp>
        <p:nvGrpSpPr>
          <p:cNvPr id="2197" name="Google Shape;2197;p30"/>
          <p:cNvGrpSpPr/>
          <p:nvPr/>
        </p:nvGrpSpPr>
        <p:grpSpPr>
          <a:xfrm>
            <a:off x="7449906" y="3611627"/>
            <a:ext cx="1479300" cy="1248004"/>
            <a:chOff x="7449906" y="3611627"/>
            <a:chExt cx="1479300" cy="1248004"/>
          </a:xfrm>
        </p:grpSpPr>
        <p:sp>
          <p:nvSpPr>
            <p:cNvPr id="2198" name="Google Shape;2198;p30"/>
            <p:cNvSpPr/>
            <p:nvPr/>
          </p:nvSpPr>
          <p:spPr>
            <a:xfrm>
              <a:off x="7449906" y="4734525"/>
              <a:ext cx="1479300" cy="125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199" name="Google Shape;2199;p30"/>
            <p:cNvGrpSpPr/>
            <p:nvPr/>
          </p:nvGrpSpPr>
          <p:grpSpPr>
            <a:xfrm>
              <a:off x="7519796" y="3611627"/>
              <a:ext cx="1339527" cy="1248004"/>
              <a:chOff x="7225131" y="3643045"/>
              <a:chExt cx="1307238" cy="1217922"/>
            </a:xfrm>
          </p:grpSpPr>
          <p:grpSp>
            <p:nvGrpSpPr>
              <p:cNvPr id="2200" name="Google Shape;2200;p30"/>
              <p:cNvGrpSpPr/>
              <p:nvPr/>
            </p:nvGrpSpPr>
            <p:grpSpPr>
              <a:xfrm>
                <a:off x="7797289" y="3643045"/>
                <a:ext cx="374657" cy="463150"/>
                <a:chOff x="8243489" y="4050570"/>
                <a:chExt cx="374657" cy="463150"/>
              </a:xfrm>
            </p:grpSpPr>
            <p:sp>
              <p:nvSpPr>
                <p:cNvPr id="2201" name="Google Shape;2201;p30"/>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0"/>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2203" name="Google Shape;2203;p30"/>
              <p:cNvGrpSpPr/>
              <p:nvPr/>
            </p:nvGrpSpPr>
            <p:grpSpPr>
              <a:xfrm>
                <a:off x="7225131" y="4174073"/>
                <a:ext cx="1307238" cy="686893"/>
                <a:chOff x="2194925" y="1462603"/>
                <a:chExt cx="5820293" cy="3058297"/>
              </a:xfrm>
            </p:grpSpPr>
            <p:sp>
              <p:nvSpPr>
                <p:cNvPr id="2204" name="Google Shape;2204;p30"/>
                <p:cNvSpPr/>
                <p:nvPr/>
              </p:nvSpPr>
              <p:spPr>
                <a:xfrm>
                  <a:off x="5201756" y="3320121"/>
                  <a:ext cx="733114" cy="701930"/>
                </a:xfrm>
                <a:custGeom>
                  <a:rect b="b" l="l" r="r" t="t"/>
                  <a:pathLst>
                    <a:path extrusionOk="0" h="2454" w="2563">
                      <a:moveTo>
                        <a:pt x="1484" y="1"/>
                      </a:moveTo>
                      <a:lnTo>
                        <a:pt x="1226" y="14"/>
                      </a:lnTo>
                      <a:cubicBezTo>
                        <a:pt x="546" y="43"/>
                        <a:pt x="0" y="615"/>
                        <a:pt x="29" y="1282"/>
                      </a:cubicBezTo>
                      <a:cubicBezTo>
                        <a:pt x="68" y="1944"/>
                        <a:pt x="610" y="2453"/>
                        <a:pt x="1281" y="2453"/>
                      </a:cubicBezTo>
                      <a:cubicBezTo>
                        <a:pt x="1299" y="2453"/>
                        <a:pt x="1318" y="2453"/>
                        <a:pt x="1337" y="2452"/>
                      </a:cubicBezTo>
                      <a:lnTo>
                        <a:pt x="1595" y="2439"/>
                      </a:lnTo>
                      <a:lnTo>
                        <a:pt x="1595" y="2413"/>
                      </a:lnTo>
                      <a:cubicBezTo>
                        <a:pt x="2154" y="2276"/>
                        <a:pt x="2563" y="1759"/>
                        <a:pt x="2533" y="1174"/>
                      </a:cubicBezTo>
                      <a:cubicBezTo>
                        <a:pt x="2507" y="586"/>
                        <a:pt x="2056" y="112"/>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0"/>
                <p:cNvSpPr/>
                <p:nvPr/>
              </p:nvSpPr>
              <p:spPr>
                <a:xfrm>
                  <a:off x="5327040" y="3319835"/>
                  <a:ext cx="631285" cy="698497"/>
                </a:xfrm>
                <a:custGeom>
                  <a:rect b="b" l="l" r="r" t="t"/>
                  <a:pathLst>
                    <a:path extrusionOk="0" h="2442" w="2207">
                      <a:moveTo>
                        <a:pt x="1089" y="1"/>
                      </a:moveTo>
                      <a:cubicBezTo>
                        <a:pt x="1075" y="1"/>
                        <a:pt x="1060" y="1"/>
                        <a:pt x="1046" y="2"/>
                      </a:cubicBezTo>
                      <a:cubicBezTo>
                        <a:pt x="448" y="31"/>
                        <a:pt x="0" y="587"/>
                        <a:pt x="26" y="1270"/>
                      </a:cubicBezTo>
                      <a:cubicBezTo>
                        <a:pt x="52" y="1921"/>
                        <a:pt x="532" y="2441"/>
                        <a:pt x="1114" y="2441"/>
                      </a:cubicBezTo>
                      <a:cubicBezTo>
                        <a:pt x="1129" y="2441"/>
                        <a:pt x="1143" y="2441"/>
                        <a:pt x="1157" y="2440"/>
                      </a:cubicBezTo>
                      <a:cubicBezTo>
                        <a:pt x="1742" y="2414"/>
                        <a:pt x="2206" y="1842"/>
                        <a:pt x="2177" y="1175"/>
                      </a:cubicBezTo>
                      <a:cubicBezTo>
                        <a:pt x="2139" y="509"/>
                        <a:pt x="1659"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0"/>
                <p:cNvSpPr/>
                <p:nvPr/>
              </p:nvSpPr>
              <p:spPr>
                <a:xfrm>
                  <a:off x="2439773" y="3390200"/>
                  <a:ext cx="732256" cy="702216"/>
                </a:xfrm>
                <a:custGeom>
                  <a:rect b="b" l="l" r="r" t="t"/>
                  <a:pathLst>
                    <a:path extrusionOk="0" h="2455" w="2560">
                      <a:moveTo>
                        <a:pt x="1484" y="1"/>
                      </a:moveTo>
                      <a:lnTo>
                        <a:pt x="1226" y="14"/>
                      </a:lnTo>
                      <a:cubicBezTo>
                        <a:pt x="533" y="43"/>
                        <a:pt x="1" y="615"/>
                        <a:pt x="27" y="1295"/>
                      </a:cubicBezTo>
                      <a:cubicBezTo>
                        <a:pt x="68" y="1937"/>
                        <a:pt x="599" y="2455"/>
                        <a:pt x="1257" y="2455"/>
                      </a:cubicBezTo>
                      <a:cubicBezTo>
                        <a:pt x="1282" y="2455"/>
                        <a:pt x="1308" y="2454"/>
                        <a:pt x="1334" y="2452"/>
                      </a:cubicBezTo>
                      <a:lnTo>
                        <a:pt x="1596" y="2439"/>
                      </a:lnTo>
                      <a:lnTo>
                        <a:pt x="1596" y="2426"/>
                      </a:lnTo>
                      <a:cubicBezTo>
                        <a:pt x="2151" y="2276"/>
                        <a:pt x="2560" y="1773"/>
                        <a:pt x="2534" y="1187"/>
                      </a:cubicBezTo>
                      <a:cubicBezTo>
                        <a:pt x="2508" y="602"/>
                        <a:pt x="2056" y="125"/>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0"/>
                <p:cNvSpPr/>
                <p:nvPr/>
              </p:nvSpPr>
              <p:spPr>
                <a:xfrm>
                  <a:off x="2564200" y="3390200"/>
                  <a:ext cx="631285" cy="698211"/>
                </a:xfrm>
                <a:custGeom>
                  <a:rect b="b" l="l" r="r" t="t"/>
                  <a:pathLst>
                    <a:path extrusionOk="0" h="2441" w="2207">
                      <a:moveTo>
                        <a:pt x="1091" y="0"/>
                      </a:moveTo>
                      <a:cubicBezTo>
                        <a:pt x="1077" y="0"/>
                        <a:pt x="1063" y="0"/>
                        <a:pt x="1049" y="1"/>
                      </a:cubicBezTo>
                      <a:cubicBezTo>
                        <a:pt x="451" y="30"/>
                        <a:pt x="0" y="602"/>
                        <a:pt x="30" y="1269"/>
                      </a:cubicBezTo>
                      <a:cubicBezTo>
                        <a:pt x="55" y="1933"/>
                        <a:pt x="535" y="2440"/>
                        <a:pt x="1117" y="2440"/>
                      </a:cubicBezTo>
                      <a:cubicBezTo>
                        <a:pt x="1131" y="2440"/>
                        <a:pt x="1146" y="2440"/>
                        <a:pt x="1161" y="2439"/>
                      </a:cubicBezTo>
                      <a:cubicBezTo>
                        <a:pt x="1746" y="2426"/>
                        <a:pt x="2207" y="1854"/>
                        <a:pt x="2167" y="1174"/>
                      </a:cubicBezTo>
                      <a:cubicBezTo>
                        <a:pt x="2142" y="520"/>
                        <a:pt x="1658" y="0"/>
                        <a:pt x="1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0"/>
                <p:cNvSpPr/>
                <p:nvPr/>
              </p:nvSpPr>
              <p:spPr>
                <a:xfrm>
                  <a:off x="2225817" y="2728312"/>
                  <a:ext cx="3709048" cy="1102665"/>
                </a:xfrm>
                <a:custGeom>
                  <a:rect b="b" l="l" r="r" t="t"/>
                  <a:pathLst>
                    <a:path extrusionOk="0" h="3855" w="12967">
                      <a:moveTo>
                        <a:pt x="12447" y="1"/>
                      </a:moveTo>
                      <a:lnTo>
                        <a:pt x="3432" y="367"/>
                      </a:lnTo>
                      <a:lnTo>
                        <a:pt x="2834" y="723"/>
                      </a:lnTo>
                      <a:lnTo>
                        <a:pt x="2327" y="586"/>
                      </a:lnTo>
                      <a:lnTo>
                        <a:pt x="1785" y="1008"/>
                      </a:lnTo>
                      <a:lnTo>
                        <a:pt x="0" y="1321"/>
                      </a:lnTo>
                      <a:lnTo>
                        <a:pt x="245" y="3855"/>
                      </a:lnTo>
                      <a:lnTo>
                        <a:pt x="4972" y="3815"/>
                      </a:lnTo>
                      <a:lnTo>
                        <a:pt x="12967" y="3459"/>
                      </a:lnTo>
                      <a:lnTo>
                        <a:pt x="12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0"/>
                <p:cNvSpPr/>
                <p:nvPr/>
              </p:nvSpPr>
              <p:spPr>
                <a:xfrm>
                  <a:off x="3207499" y="1547556"/>
                  <a:ext cx="2415015" cy="1285727"/>
                </a:xfrm>
                <a:custGeom>
                  <a:rect b="b" l="l" r="r" t="t"/>
                  <a:pathLst>
                    <a:path extrusionOk="0" h="4495" w="8443">
                      <a:moveTo>
                        <a:pt x="5978" y="0"/>
                      </a:moveTo>
                      <a:lnTo>
                        <a:pt x="2030" y="164"/>
                      </a:lnTo>
                      <a:lnTo>
                        <a:pt x="0" y="4495"/>
                      </a:lnTo>
                      <a:lnTo>
                        <a:pt x="8443" y="4142"/>
                      </a:lnTo>
                      <a:lnTo>
                        <a:pt x="59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0"/>
                <p:cNvSpPr/>
                <p:nvPr/>
              </p:nvSpPr>
              <p:spPr>
                <a:xfrm>
                  <a:off x="3615961" y="2728312"/>
                  <a:ext cx="4399257" cy="1091510"/>
                </a:xfrm>
                <a:custGeom>
                  <a:rect b="b" l="l" r="r" t="t"/>
                  <a:pathLst>
                    <a:path extrusionOk="0" h="3816" w="15380">
                      <a:moveTo>
                        <a:pt x="12313" y="1"/>
                      </a:moveTo>
                      <a:lnTo>
                        <a:pt x="3910" y="138"/>
                      </a:lnTo>
                      <a:lnTo>
                        <a:pt x="2821" y="641"/>
                      </a:lnTo>
                      <a:lnTo>
                        <a:pt x="1540" y="792"/>
                      </a:lnTo>
                      <a:lnTo>
                        <a:pt x="641" y="1334"/>
                      </a:lnTo>
                      <a:lnTo>
                        <a:pt x="0" y="1446"/>
                      </a:lnTo>
                      <a:lnTo>
                        <a:pt x="112" y="3815"/>
                      </a:lnTo>
                      <a:lnTo>
                        <a:pt x="15379" y="3145"/>
                      </a:lnTo>
                      <a:lnTo>
                        <a:pt x="14860" y="40"/>
                      </a:lnTo>
                      <a:lnTo>
                        <a:pt x="123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0"/>
                <p:cNvSpPr/>
                <p:nvPr/>
              </p:nvSpPr>
              <p:spPr>
                <a:xfrm>
                  <a:off x="4419156" y="1462603"/>
                  <a:ext cx="2672162" cy="1725935"/>
                </a:xfrm>
                <a:custGeom>
                  <a:rect b="b" l="l" r="r" t="t"/>
                  <a:pathLst>
                    <a:path extrusionOk="0" h="6034" w="9342">
                      <a:moveTo>
                        <a:pt x="8499" y="0"/>
                      </a:moveTo>
                      <a:lnTo>
                        <a:pt x="1742" y="297"/>
                      </a:lnTo>
                      <a:lnTo>
                        <a:pt x="1102" y="4563"/>
                      </a:lnTo>
                      <a:lnTo>
                        <a:pt x="0" y="6034"/>
                      </a:lnTo>
                      <a:lnTo>
                        <a:pt x="0" y="6034"/>
                      </a:lnTo>
                      <a:lnTo>
                        <a:pt x="9342" y="4426"/>
                      </a:lnTo>
                      <a:lnTo>
                        <a:pt x="84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0"/>
                <p:cNvSpPr/>
                <p:nvPr/>
              </p:nvSpPr>
              <p:spPr>
                <a:xfrm>
                  <a:off x="5731784" y="1536400"/>
                  <a:ext cx="1184767" cy="1192194"/>
                </a:xfrm>
                <a:custGeom>
                  <a:rect b="b" l="l" r="r" t="t"/>
                  <a:pathLst>
                    <a:path extrusionOk="0" h="4168" w="4142">
                      <a:moveTo>
                        <a:pt x="3583" y="0"/>
                      </a:moveTo>
                      <a:lnTo>
                        <a:pt x="0" y="164"/>
                      </a:lnTo>
                      <a:lnTo>
                        <a:pt x="177" y="4168"/>
                      </a:lnTo>
                      <a:lnTo>
                        <a:pt x="4142" y="3991"/>
                      </a:lnTo>
                      <a:lnTo>
                        <a:pt x="35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0"/>
                <p:cNvSpPr/>
                <p:nvPr/>
              </p:nvSpPr>
              <p:spPr>
                <a:xfrm>
                  <a:off x="4843636" y="1586743"/>
                  <a:ext cx="825790" cy="1181325"/>
                </a:xfrm>
                <a:custGeom>
                  <a:rect b="b" l="l" r="r" t="t"/>
                  <a:pathLst>
                    <a:path extrusionOk="0" h="4130" w="2887">
                      <a:moveTo>
                        <a:pt x="2710" y="1"/>
                      </a:moveTo>
                      <a:lnTo>
                        <a:pt x="464" y="96"/>
                      </a:lnTo>
                      <a:lnTo>
                        <a:pt x="0" y="4129"/>
                      </a:lnTo>
                      <a:lnTo>
                        <a:pt x="2886" y="4005"/>
                      </a:lnTo>
                      <a:lnTo>
                        <a:pt x="27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0"/>
                <p:cNvSpPr/>
                <p:nvPr/>
              </p:nvSpPr>
              <p:spPr>
                <a:xfrm>
                  <a:off x="5731784" y="1536400"/>
                  <a:ext cx="1102675" cy="545183"/>
                </a:xfrm>
                <a:custGeom>
                  <a:rect b="b" l="l" r="r" t="t"/>
                  <a:pathLst>
                    <a:path extrusionOk="0" h="1906" w="3855">
                      <a:moveTo>
                        <a:pt x="3583" y="0"/>
                      </a:moveTo>
                      <a:lnTo>
                        <a:pt x="0" y="164"/>
                      </a:lnTo>
                      <a:lnTo>
                        <a:pt x="82" y="1906"/>
                      </a:lnTo>
                      <a:lnTo>
                        <a:pt x="3854" y="1906"/>
                      </a:lnTo>
                      <a:lnTo>
                        <a:pt x="3583"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0"/>
                <p:cNvSpPr/>
                <p:nvPr/>
              </p:nvSpPr>
              <p:spPr>
                <a:xfrm>
                  <a:off x="4921153" y="1586743"/>
                  <a:ext cx="721101" cy="494841"/>
                </a:xfrm>
                <a:custGeom>
                  <a:rect b="b" l="l" r="r" t="t"/>
                  <a:pathLst>
                    <a:path extrusionOk="0" h="1730" w="2521">
                      <a:moveTo>
                        <a:pt x="2439" y="1"/>
                      </a:moveTo>
                      <a:lnTo>
                        <a:pt x="193" y="96"/>
                      </a:lnTo>
                      <a:lnTo>
                        <a:pt x="0" y="1730"/>
                      </a:lnTo>
                      <a:lnTo>
                        <a:pt x="2521" y="1730"/>
                      </a:lnTo>
                      <a:lnTo>
                        <a:pt x="2439" y="1"/>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0"/>
                <p:cNvSpPr/>
                <p:nvPr/>
              </p:nvSpPr>
              <p:spPr>
                <a:xfrm>
                  <a:off x="3207499" y="1626216"/>
                  <a:ext cx="1699063" cy="1207068"/>
                </a:xfrm>
                <a:custGeom>
                  <a:rect b="b" l="l" r="r" t="t"/>
                  <a:pathLst>
                    <a:path extrusionOk="0" h="4220" w="5940">
                      <a:moveTo>
                        <a:pt x="5939" y="0"/>
                      </a:moveTo>
                      <a:lnTo>
                        <a:pt x="1893" y="177"/>
                      </a:lnTo>
                      <a:lnTo>
                        <a:pt x="0" y="4220"/>
                      </a:lnTo>
                      <a:lnTo>
                        <a:pt x="5338" y="3991"/>
                      </a:lnTo>
                      <a:lnTo>
                        <a:pt x="59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0"/>
                <p:cNvSpPr/>
                <p:nvPr/>
              </p:nvSpPr>
              <p:spPr>
                <a:xfrm>
                  <a:off x="3702059" y="2284385"/>
                  <a:ext cx="1106107" cy="530309"/>
                </a:xfrm>
                <a:custGeom>
                  <a:rect b="b" l="l" r="r" t="t"/>
                  <a:pathLst>
                    <a:path extrusionOk="0" h="1854" w="3867">
                      <a:moveTo>
                        <a:pt x="3867" y="0"/>
                      </a:moveTo>
                      <a:lnTo>
                        <a:pt x="3200" y="804"/>
                      </a:lnTo>
                      <a:lnTo>
                        <a:pt x="2206" y="396"/>
                      </a:lnTo>
                      <a:lnTo>
                        <a:pt x="1540" y="1049"/>
                      </a:lnTo>
                      <a:lnTo>
                        <a:pt x="654" y="723"/>
                      </a:lnTo>
                      <a:lnTo>
                        <a:pt x="0" y="1853"/>
                      </a:lnTo>
                      <a:lnTo>
                        <a:pt x="0" y="1853"/>
                      </a:lnTo>
                      <a:lnTo>
                        <a:pt x="3609" y="1690"/>
                      </a:lnTo>
                      <a:lnTo>
                        <a:pt x="38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0"/>
                <p:cNvSpPr/>
                <p:nvPr/>
              </p:nvSpPr>
              <p:spPr>
                <a:xfrm>
                  <a:off x="3998394" y="3379330"/>
                  <a:ext cx="872414" cy="779445"/>
                </a:xfrm>
                <a:custGeom>
                  <a:rect b="b" l="l" r="r" t="t"/>
                  <a:pathLst>
                    <a:path extrusionOk="0" h="2725" w="3050">
                      <a:moveTo>
                        <a:pt x="1579" y="1"/>
                      </a:moveTo>
                      <a:cubicBezTo>
                        <a:pt x="1377" y="1"/>
                        <a:pt x="1173" y="45"/>
                        <a:pt x="981" y="134"/>
                      </a:cubicBezTo>
                      <a:lnTo>
                        <a:pt x="968" y="121"/>
                      </a:lnTo>
                      <a:lnTo>
                        <a:pt x="736" y="284"/>
                      </a:lnTo>
                      <a:cubicBezTo>
                        <a:pt x="134" y="748"/>
                        <a:pt x="0" y="1605"/>
                        <a:pt x="448" y="2206"/>
                      </a:cubicBezTo>
                      <a:cubicBezTo>
                        <a:pt x="710" y="2546"/>
                        <a:pt x="1113" y="2725"/>
                        <a:pt x="1523" y="2725"/>
                      </a:cubicBezTo>
                      <a:cubicBezTo>
                        <a:pt x="1819" y="2725"/>
                        <a:pt x="2118" y="2631"/>
                        <a:pt x="2370" y="2438"/>
                      </a:cubicBezTo>
                      <a:lnTo>
                        <a:pt x="2602" y="2275"/>
                      </a:lnTo>
                      <a:lnTo>
                        <a:pt x="2586" y="2245"/>
                      </a:lnTo>
                      <a:cubicBezTo>
                        <a:pt x="3011" y="1768"/>
                        <a:pt x="3050" y="1049"/>
                        <a:pt x="2654" y="529"/>
                      </a:cubicBezTo>
                      <a:cubicBezTo>
                        <a:pt x="2389" y="183"/>
                        <a:pt x="1990" y="1"/>
                        <a:pt x="1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0"/>
                <p:cNvSpPr/>
                <p:nvPr/>
              </p:nvSpPr>
              <p:spPr>
                <a:xfrm>
                  <a:off x="4106803" y="3349297"/>
                  <a:ext cx="799761" cy="741975"/>
                </a:xfrm>
                <a:custGeom>
                  <a:rect b="b" l="l" r="r" t="t"/>
                  <a:pathLst>
                    <a:path extrusionOk="0" h="2594" w="2796">
                      <a:moveTo>
                        <a:pt x="1250" y="0"/>
                      </a:moveTo>
                      <a:cubicBezTo>
                        <a:pt x="1013" y="0"/>
                        <a:pt x="782" y="73"/>
                        <a:pt x="589" y="226"/>
                      </a:cubicBezTo>
                      <a:cubicBezTo>
                        <a:pt x="56" y="621"/>
                        <a:pt x="0" y="1425"/>
                        <a:pt x="452" y="2010"/>
                      </a:cubicBezTo>
                      <a:cubicBezTo>
                        <a:pt x="735" y="2389"/>
                        <a:pt x="1155" y="2593"/>
                        <a:pt x="1561" y="2593"/>
                      </a:cubicBezTo>
                      <a:cubicBezTo>
                        <a:pt x="1796" y="2593"/>
                        <a:pt x="2027" y="2524"/>
                        <a:pt x="2223" y="2380"/>
                      </a:cubicBezTo>
                      <a:cubicBezTo>
                        <a:pt x="2740" y="1984"/>
                        <a:pt x="2795" y="1180"/>
                        <a:pt x="2344" y="582"/>
                      </a:cubicBezTo>
                      <a:cubicBezTo>
                        <a:pt x="2064" y="205"/>
                        <a:pt x="1648" y="0"/>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0"/>
                <p:cNvSpPr/>
                <p:nvPr/>
              </p:nvSpPr>
              <p:spPr>
                <a:xfrm>
                  <a:off x="4251824" y="3481731"/>
                  <a:ext cx="514295" cy="477678"/>
                </a:xfrm>
                <a:custGeom>
                  <a:rect b="b" l="l" r="r" t="t"/>
                  <a:pathLst>
                    <a:path extrusionOk="0" h="1670" w="1798">
                      <a:moveTo>
                        <a:pt x="800" y="1"/>
                      </a:moveTo>
                      <a:cubicBezTo>
                        <a:pt x="645" y="1"/>
                        <a:pt x="494" y="48"/>
                        <a:pt x="366" y="145"/>
                      </a:cubicBezTo>
                      <a:cubicBezTo>
                        <a:pt x="26" y="390"/>
                        <a:pt x="0" y="920"/>
                        <a:pt x="284" y="1302"/>
                      </a:cubicBezTo>
                      <a:cubicBezTo>
                        <a:pt x="465" y="1543"/>
                        <a:pt x="737" y="1669"/>
                        <a:pt x="998" y="1669"/>
                      </a:cubicBezTo>
                      <a:cubicBezTo>
                        <a:pt x="1152" y="1669"/>
                        <a:pt x="1302" y="1625"/>
                        <a:pt x="1429" y="1534"/>
                      </a:cubicBezTo>
                      <a:cubicBezTo>
                        <a:pt x="1755" y="1276"/>
                        <a:pt x="1798" y="756"/>
                        <a:pt x="1510" y="377"/>
                      </a:cubicBezTo>
                      <a:cubicBezTo>
                        <a:pt x="1323" y="130"/>
                        <a:pt x="1056"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0"/>
                <p:cNvSpPr/>
                <p:nvPr/>
              </p:nvSpPr>
              <p:spPr>
                <a:xfrm>
                  <a:off x="4391982" y="3613022"/>
                  <a:ext cx="233979" cy="215956"/>
                </a:xfrm>
                <a:custGeom>
                  <a:rect b="b" l="l" r="r" t="t"/>
                  <a:pathLst>
                    <a:path extrusionOk="0" h="755" w="818">
                      <a:moveTo>
                        <a:pt x="362" y="1"/>
                      </a:moveTo>
                      <a:cubicBezTo>
                        <a:pt x="293" y="1"/>
                        <a:pt x="225" y="22"/>
                        <a:pt x="164" y="69"/>
                      </a:cubicBezTo>
                      <a:cubicBezTo>
                        <a:pt x="13" y="176"/>
                        <a:pt x="0" y="408"/>
                        <a:pt x="134" y="585"/>
                      </a:cubicBezTo>
                      <a:cubicBezTo>
                        <a:pt x="213" y="696"/>
                        <a:pt x="334" y="754"/>
                        <a:pt x="449" y="754"/>
                      </a:cubicBezTo>
                      <a:cubicBezTo>
                        <a:pt x="517" y="754"/>
                        <a:pt x="583" y="734"/>
                        <a:pt x="638" y="693"/>
                      </a:cubicBezTo>
                      <a:cubicBezTo>
                        <a:pt x="788" y="572"/>
                        <a:pt x="818" y="340"/>
                        <a:pt x="680" y="163"/>
                      </a:cubicBezTo>
                      <a:cubicBezTo>
                        <a:pt x="594" y="61"/>
                        <a:pt x="477" y="1"/>
                        <a:pt x="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0"/>
                <p:cNvSpPr/>
                <p:nvPr/>
              </p:nvSpPr>
              <p:spPr>
                <a:xfrm>
                  <a:off x="6717185" y="3216576"/>
                  <a:ext cx="861259" cy="784594"/>
                </a:xfrm>
                <a:custGeom>
                  <a:rect b="b" l="l" r="r" t="t"/>
                  <a:pathLst>
                    <a:path extrusionOk="0" h="2743" w="3011">
                      <a:moveTo>
                        <a:pt x="1494" y="1"/>
                      </a:moveTo>
                      <a:cubicBezTo>
                        <a:pt x="1137" y="1"/>
                        <a:pt x="781" y="140"/>
                        <a:pt x="517" y="418"/>
                      </a:cubicBezTo>
                      <a:cubicBezTo>
                        <a:pt x="0" y="964"/>
                        <a:pt x="43" y="1834"/>
                        <a:pt x="599" y="2353"/>
                      </a:cubicBezTo>
                      <a:lnTo>
                        <a:pt x="805" y="2556"/>
                      </a:lnTo>
                      <a:lnTo>
                        <a:pt x="818" y="2530"/>
                      </a:lnTo>
                      <a:cubicBezTo>
                        <a:pt x="1045" y="2671"/>
                        <a:pt x="1302" y="2742"/>
                        <a:pt x="1558" y="2742"/>
                      </a:cubicBezTo>
                      <a:cubicBezTo>
                        <a:pt x="1917" y="2742"/>
                        <a:pt x="2272" y="2603"/>
                        <a:pt x="2534" y="2324"/>
                      </a:cubicBezTo>
                      <a:cubicBezTo>
                        <a:pt x="2985" y="1847"/>
                        <a:pt x="3011" y="1141"/>
                        <a:pt x="2642" y="608"/>
                      </a:cubicBezTo>
                      <a:lnTo>
                        <a:pt x="2671" y="582"/>
                      </a:lnTo>
                      <a:lnTo>
                        <a:pt x="2452" y="392"/>
                      </a:lnTo>
                      <a:cubicBezTo>
                        <a:pt x="2184" y="131"/>
                        <a:pt x="1838" y="1"/>
                        <a:pt x="1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0"/>
                <p:cNvSpPr/>
                <p:nvPr/>
              </p:nvSpPr>
              <p:spPr>
                <a:xfrm>
                  <a:off x="6810719" y="3298954"/>
                  <a:ext cx="807198" cy="732822"/>
                </a:xfrm>
                <a:custGeom>
                  <a:rect b="b" l="l" r="r" t="t"/>
                  <a:pathLst>
                    <a:path extrusionOk="0" h="2562" w="2822">
                      <a:moveTo>
                        <a:pt x="1580" y="1"/>
                      </a:moveTo>
                      <a:cubicBezTo>
                        <a:pt x="1217" y="1"/>
                        <a:pt x="836" y="158"/>
                        <a:pt x="546" y="457"/>
                      </a:cubicBezTo>
                      <a:cubicBezTo>
                        <a:pt x="26" y="1003"/>
                        <a:pt x="0" y="1804"/>
                        <a:pt x="478" y="2268"/>
                      </a:cubicBezTo>
                      <a:cubicBezTo>
                        <a:pt x="687" y="2466"/>
                        <a:pt x="958" y="2561"/>
                        <a:pt x="1241" y="2561"/>
                      </a:cubicBezTo>
                      <a:cubicBezTo>
                        <a:pt x="1604" y="2561"/>
                        <a:pt x="1985" y="2404"/>
                        <a:pt x="2275" y="2105"/>
                      </a:cubicBezTo>
                      <a:cubicBezTo>
                        <a:pt x="2779" y="1559"/>
                        <a:pt x="2821" y="758"/>
                        <a:pt x="2344" y="294"/>
                      </a:cubicBezTo>
                      <a:cubicBezTo>
                        <a:pt x="2135" y="96"/>
                        <a:pt x="1863" y="1"/>
                        <a:pt x="1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0"/>
                <p:cNvSpPr/>
                <p:nvPr/>
              </p:nvSpPr>
              <p:spPr>
                <a:xfrm>
                  <a:off x="6954596" y="3429959"/>
                  <a:ext cx="518300" cy="470814"/>
                </a:xfrm>
                <a:custGeom>
                  <a:rect b="b" l="l" r="r" t="t"/>
                  <a:pathLst>
                    <a:path extrusionOk="0" h="1646" w="1812">
                      <a:moveTo>
                        <a:pt x="1010" y="1"/>
                      </a:moveTo>
                      <a:cubicBezTo>
                        <a:pt x="778" y="1"/>
                        <a:pt x="532" y="101"/>
                        <a:pt x="341" y="300"/>
                      </a:cubicBezTo>
                      <a:cubicBezTo>
                        <a:pt x="14" y="653"/>
                        <a:pt x="1" y="1169"/>
                        <a:pt x="301" y="1457"/>
                      </a:cubicBezTo>
                      <a:cubicBezTo>
                        <a:pt x="440" y="1583"/>
                        <a:pt x="618" y="1645"/>
                        <a:pt x="802" y="1645"/>
                      </a:cubicBezTo>
                      <a:cubicBezTo>
                        <a:pt x="1034" y="1645"/>
                        <a:pt x="1276" y="1545"/>
                        <a:pt x="1459" y="1346"/>
                      </a:cubicBezTo>
                      <a:cubicBezTo>
                        <a:pt x="1785" y="1006"/>
                        <a:pt x="1812" y="476"/>
                        <a:pt x="1501" y="189"/>
                      </a:cubicBezTo>
                      <a:cubicBezTo>
                        <a:pt x="1368" y="63"/>
                        <a:pt x="1194" y="1"/>
                        <a:pt x="1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0"/>
                <p:cNvSpPr/>
                <p:nvPr/>
              </p:nvSpPr>
              <p:spPr>
                <a:xfrm>
                  <a:off x="7094755" y="3560105"/>
                  <a:ext cx="234265" cy="210522"/>
                </a:xfrm>
                <a:custGeom>
                  <a:rect b="b" l="l" r="r" t="t"/>
                  <a:pathLst>
                    <a:path extrusionOk="0" h="736" w="819">
                      <a:moveTo>
                        <a:pt x="461" y="0"/>
                      </a:moveTo>
                      <a:cubicBezTo>
                        <a:pt x="357" y="0"/>
                        <a:pt x="248" y="46"/>
                        <a:pt x="164" y="129"/>
                      </a:cubicBezTo>
                      <a:cubicBezTo>
                        <a:pt x="14" y="293"/>
                        <a:pt x="1" y="525"/>
                        <a:pt x="138" y="646"/>
                      </a:cubicBezTo>
                      <a:cubicBezTo>
                        <a:pt x="205" y="707"/>
                        <a:pt x="288" y="735"/>
                        <a:pt x="372" y="735"/>
                      </a:cubicBezTo>
                      <a:cubicBezTo>
                        <a:pt x="478" y="735"/>
                        <a:pt x="586" y="690"/>
                        <a:pt x="668" y="607"/>
                      </a:cubicBezTo>
                      <a:cubicBezTo>
                        <a:pt x="805" y="443"/>
                        <a:pt x="818" y="211"/>
                        <a:pt x="684" y="90"/>
                      </a:cubicBezTo>
                      <a:cubicBezTo>
                        <a:pt x="623" y="29"/>
                        <a:pt x="544" y="0"/>
                        <a:pt x="4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0"/>
                <p:cNvSpPr/>
                <p:nvPr/>
              </p:nvSpPr>
              <p:spPr>
                <a:xfrm>
                  <a:off x="2265004" y="3349011"/>
                  <a:ext cx="401311" cy="364123"/>
                </a:xfrm>
                <a:custGeom>
                  <a:rect b="b" l="l" r="r" t="t"/>
                  <a:pathLst>
                    <a:path extrusionOk="0" h="1273" w="1403">
                      <a:moveTo>
                        <a:pt x="700" y="1"/>
                      </a:moveTo>
                      <a:cubicBezTo>
                        <a:pt x="644" y="1"/>
                        <a:pt x="587" y="8"/>
                        <a:pt x="530" y="24"/>
                      </a:cubicBezTo>
                      <a:cubicBezTo>
                        <a:pt x="190" y="119"/>
                        <a:pt x="0" y="459"/>
                        <a:pt x="82" y="799"/>
                      </a:cubicBezTo>
                      <a:cubicBezTo>
                        <a:pt x="161" y="1082"/>
                        <a:pt x="420" y="1273"/>
                        <a:pt x="701" y="1273"/>
                      </a:cubicBezTo>
                      <a:cubicBezTo>
                        <a:pt x="757" y="1273"/>
                        <a:pt x="814" y="1265"/>
                        <a:pt x="870" y="1250"/>
                      </a:cubicBezTo>
                      <a:cubicBezTo>
                        <a:pt x="1210" y="1155"/>
                        <a:pt x="1403" y="812"/>
                        <a:pt x="1321" y="472"/>
                      </a:cubicBezTo>
                      <a:cubicBezTo>
                        <a:pt x="1242" y="189"/>
                        <a:pt x="981" y="1"/>
                        <a:pt x="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0"/>
                <p:cNvSpPr/>
                <p:nvPr/>
              </p:nvSpPr>
              <p:spPr>
                <a:xfrm>
                  <a:off x="2265004" y="3348438"/>
                  <a:ext cx="354687" cy="256287"/>
                </a:xfrm>
                <a:custGeom>
                  <a:rect b="b" l="l" r="r" t="t"/>
                  <a:pathLst>
                    <a:path extrusionOk="0" h="896" w="1240">
                      <a:moveTo>
                        <a:pt x="709" y="1"/>
                      </a:moveTo>
                      <a:cubicBezTo>
                        <a:pt x="651" y="1"/>
                        <a:pt x="591" y="9"/>
                        <a:pt x="530" y="26"/>
                      </a:cubicBezTo>
                      <a:cubicBezTo>
                        <a:pt x="190" y="121"/>
                        <a:pt x="0" y="461"/>
                        <a:pt x="82" y="801"/>
                      </a:cubicBezTo>
                      <a:cubicBezTo>
                        <a:pt x="95" y="843"/>
                        <a:pt x="108" y="869"/>
                        <a:pt x="121" y="895"/>
                      </a:cubicBezTo>
                      <a:cubicBezTo>
                        <a:pt x="134" y="882"/>
                        <a:pt x="134" y="882"/>
                        <a:pt x="147" y="869"/>
                      </a:cubicBezTo>
                      <a:cubicBezTo>
                        <a:pt x="203" y="830"/>
                        <a:pt x="327" y="869"/>
                        <a:pt x="435" y="814"/>
                      </a:cubicBezTo>
                      <a:cubicBezTo>
                        <a:pt x="543" y="748"/>
                        <a:pt x="491" y="637"/>
                        <a:pt x="504" y="529"/>
                      </a:cubicBezTo>
                      <a:lnTo>
                        <a:pt x="504" y="529"/>
                      </a:lnTo>
                      <a:cubicBezTo>
                        <a:pt x="587" y="573"/>
                        <a:pt x="663" y="591"/>
                        <a:pt x="734" y="591"/>
                      </a:cubicBezTo>
                      <a:cubicBezTo>
                        <a:pt x="931" y="591"/>
                        <a:pt x="1088" y="449"/>
                        <a:pt x="1239" y="297"/>
                      </a:cubicBezTo>
                      <a:cubicBezTo>
                        <a:pt x="1121" y="114"/>
                        <a:pt x="927" y="1"/>
                        <a:pt x="7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0"/>
                <p:cNvSpPr/>
                <p:nvPr/>
              </p:nvSpPr>
              <p:spPr>
                <a:xfrm>
                  <a:off x="3203495" y="3215432"/>
                  <a:ext cx="374423" cy="366125"/>
                </a:xfrm>
                <a:custGeom>
                  <a:rect b="b" l="l" r="r" t="t"/>
                  <a:pathLst>
                    <a:path extrusionOk="0" h="1280" w="1309">
                      <a:moveTo>
                        <a:pt x="650" y="0"/>
                      </a:moveTo>
                      <a:cubicBezTo>
                        <a:pt x="642" y="0"/>
                        <a:pt x="634" y="0"/>
                        <a:pt x="625" y="1"/>
                      </a:cubicBezTo>
                      <a:cubicBezTo>
                        <a:pt x="272" y="14"/>
                        <a:pt x="1" y="315"/>
                        <a:pt x="14" y="668"/>
                      </a:cubicBezTo>
                      <a:cubicBezTo>
                        <a:pt x="27" y="1011"/>
                        <a:pt x="311" y="1279"/>
                        <a:pt x="651" y="1279"/>
                      </a:cubicBezTo>
                      <a:cubicBezTo>
                        <a:pt x="661" y="1279"/>
                        <a:pt x="671" y="1279"/>
                        <a:pt x="681" y="1279"/>
                      </a:cubicBezTo>
                      <a:cubicBezTo>
                        <a:pt x="1034" y="1253"/>
                        <a:pt x="1308" y="968"/>
                        <a:pt x="1295" y="612"/>
                      </a:cubicBezTo>
                      <a:cubicBezTo>
                        <a:pt x="1279" y="267"/>
                        <a:pt x="995" y="0"/>
                        <a:pt x="6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0"/>
                <p:cNvSpPr/>
                <p:nvPr/>
              </p:nvSpPr>
              <p:spPr>
                <a:xfrm>
                  <a:off x="2225817" y="3106166"/>
                  <a:ext cx="1429615" cy="82378"/>
                </a:xfrm>
                <a:custGeom>
                  <a:rect b="b" l="l" r="r" t="t"/>
                  <a:pathLst>
                    <a:path extrusionOk="0" h="288" w="4998">
                      <a:moveTo>
                        <a:pt x="0" y="0"/>
                      </a:moveTo>
                      <a:lnTo>
                        <a:pt x="0" y="164"/>
                      </a:lnTo>
                      <a:lnTo>
                        <a:pt x="4998" y="288"/>
                      </a:lnTo>
                      <a:lnTo>
                        <a:pt x="4985" y="10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0"/>
                <p:cNvSpPr/>
                <p:nvPr/>
              </p:nvSpPr>
              <p:spPr>
                <a:xfrm>
                  <a:off x="2194925" y="3603297"/>
                  <a:ext cx="1663594" cy="432771"/>
                </a:xfrm>
                <a:custGeom>
                  <a:rect b="b" l="l" r="r" t="t"/>
                  <a:pathLst>
                    <a:path extrusionOk="0" h="1513" w="5816">
                      <a:moveTo>
                        <a:pt x="5472" y="1"/>
                      </a:moveTo>
                      <a:cubicBezTo>
                        <a:pt x="5455" y="1"/>
                        <a:pt x="5437" y="2"/>
                        <a:pt x="5420" y="4"/>
                      </a:cubicBezTo>
                      <a:lnTo>
                        <a:pt x="285" y="877"/>
                      </a:lnTo>
                      <a:cubicBezTo>
                        <a:pt x="121" y="903"/>
                        <a:pt x="0" y="1067"/>
                        <a:pt x="26" y="1247"/>
                      </a:cubicBezTo>
                      <a:cubicBezTo>
                        <a:pt x="49" y="1401"/>
                        <a:pt x="176" y="1512"/>
                        <a:pt x="326" y="1512"/>
                      </a:cubicBezTo>
                      <a:cubicBezTo>
                        <a:pt x="347" y="1512"/>
                        <a:pt x="370" y="1510"/>
                        <a:pt x="392" y="1505"/>
                      </a:cubicBezTo>
                      <a:lnTo>
                        <a:pt x="5527" y="632"/>
                      </a:lnTo>
                      <a:cubicBezTo>
                        <a:pt x="5704" y="606"/>
                        <a:pt x="5815" y="442"/>
                        <a:pt x="5786" y="266"/>
                      </a:cubicBezTo>
                      <a:cubicBezTo>
                        <a:pt x="5762" y="104"/>
                        <a:pt x="5627" y="1"/>
                        <a:pt x="54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0"/>
                <p:cNvSpPr/>
                <p:nvPr/>
              </p:nvSpPr>
              <p:spPr>
                <a:xfrm>
                  <a:off x="4691178" y="2757774"/>
                  <a:ext cx="429342" cy="406742"/>
                </a:xfrm>
                <a:custGeom>
                  <a:rect b="b" l="l" r="r" t="t"/>
                  <a:pathLst>
                    <a:path extrusionOk="0" h="1422" w="1501">
                      <a:moveTo>
                        <a:pt x="512" y="1"/>
                      </a:moveTo>
                      <a:cubicBezTo>
                        <a:pt x="487" y="1"/>
                        <a:pt x="460" y="11"/>
                        <a:pt x="438" y="35"/>
                      </a:cubicBezTo>
                      <a:lnTo>
                        <a:pt x="43" y="483"/>
                      </a:lnTo>
                      <a:cubicBezTo>
                        <a:pt x="0" y="525"/>
                        <a:pt x="0" y="578"/>
                        <a:pt x="43" y="620"/>
                      </a:cubicBezTo>
                      <a:lnTo>
                        <a:pt x="942" y="1395"/>
                      </a:lnTo>
                      <a:cubicBezTo>
                        <a:pt x="954" y="1414"/>
                        <a:pt x="972" y="1422"/>
                        <a:pt x="991" y="1422"/>
                      </a:cubicBezTo>
                      <a:cubicBezTo>
                        <a:pt x="1015" y="1422"/>
                        <a:pt x="1041" y="1411"/>
                        <a:pt x="1063" y="1395"/>
                      </a:cubicBezTo>
                      <a:lnTo>
                        <a:pt x="1471" y="934"/>
                      </a:lnTo>
                      <a:cubicBezTo>
                        <a:pt x="1501" y="891"/>
                        <a:pt x="1501" y="836"/>
                        <a:pt x="1458" y="810"/>
                      </a:cubicBezTo>
                      <a:lnTo>
                        <a:pt x="559" y="19"/>
                      </a:lnTo>
                      <a:cubicBezTo>
                        <a:pt x="548" y="7"/>
                        <a:pt x="531" y="1"/>
                        <a:pt x="5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0"/>
                <p:cNvSpPr/>
                <p:nvPr/>
              </p:nvSpPr>
              <p:spPr>
                <a:xfrm>
                  <a:off x="2225817" y="3066979"/>
                  <a:ext cx="1390428" cy="70365"/>
                </a:xfrm>
                <a:custGeom>
                  <a:rect b="b" l="l" r="r" t="t"/>
                  <a:pathLst>
                    <a:path extrusionOk="0" h="246" w="4861">
                      <a:moveTo>
                        <a:pt x="1716" y="0"/>
                      </a:moveTo>
                      <a:lnTo>
                        <a:pt x="0" y="137"/>
                      </a:lnTo>
                      <a:lnTo>
                        <a:pt x="4860" y="245"/>
                      </a:lnTo>
                      <a:lnTo>
                        <a:pt x="4860" y="245"/>
                      </a:lnTo>
                      <a:lnTo>
                        <a:pt x="3282" y="0"/>
                      </a:lnTo>
                      <a:lnTo>
                        <a:pt x="2438" y="69"/>
                      </a:lnTo>
                      <a:lnTo>
                        <a:pt x="17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0"/>
                <p:cNvSpPr/>
                <p:nvPr/>
              </p:nvSpPr>
              <p:spPr>
                <a:xfrm>
                  <a:off x="3604806" y="1797265"/>
                  <a:ext cx="494845" cy="487404"/>
                </a:xfrm>
                <a:custGeom>
                  <a:rect b="b" l="l" r="r" t="t"/>
                  <a:pathLst>
                    <a:path extrusionOk="0" h="1704" w="1730">
                      <a:moveTo>
                        <a:pt x="873" y="0"/>
                      </a:moveTo>
                      <a:lnTo>
                        <a:pt x="667" y="477"/>
                      </a:lnTo>
                      <a:lnTo>
                        <a:pt x="164" y="340"/>
                      </a:lnTo>
                      <a:lnTo>
                        <a:pt x="409" y="791"/>
                      </a:lnTo>
                      <a:lnTo>
                        <a:pt x="0" y="1089"/>
                      </a:lnTo>
                      <a:lnTo>
                        <a:pt x="504" y="1187"/>
                      </a:lnTo>
                      <a:lnTo>
                        <a:pt x="477" y="1703"/>
                      </a:lnTo>
                      <a:lnTo>
                        <a:pt x="477" y="1703"/>
                      </a:lnTo>
                      <a:lnTo>
                        <a:pt x="873" y="1363"/>
                      </a:lnTo>
                      <a:lnTo>
                        <a:pt x="1252" y="1703"/>
                      </a:lnTo>
                      <a:lnTo>
                        <a:pt x="1252" y="1703"/>
                      </a:lnTo>
                      <a:lnTo>
                        <a:pt x="1226" y="1187"/>
                      </a:lnTo>
                      <a:lnTo>
                        <a:pt x="1729" y="1089"/>
                      </a:lnTo>
                      <a:lnTo>
                        <a:pt x="1321" y="791"/>
                      </a:lnTo>
                      <a:lnTo>
                        <a:pt x="1566" y="340"/>
                      </a:lnTo>
                      <a:lnTo>
                        <a:pt x="1063" y="477"/>
                      </a:lnTo>
                      <a:lnTo>
                        <a:pt x="8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0"/>
                <p:cNvSpPr/>
                <p:nvPr/>
              </p:nvSpPr>
              <p:spPr>
                <a:xfrm>
                  <a:off x="5377383" y="2844443"/>
                  <a:ext cx="253715" cy="134436"/>
                </a:xfrm>
                <a:custGeom>
                  <a:rect b="b" l="l" r="r" t="t"/>
                  <a:pathLst>
                    <a:path extrusionOk="0" h="470" w="887">
                      <a:moveTo>
                        <a:pt x="707" y="1"/>
                      </a:moveTo>
                      <a:cubicBezTo>
                        <a:pt x="698" y="1"/>
                        <a:pt x="689" y="2"/>
                        <a:pt x="680" y="3"/>
                      </a:cubicBezTo>
                      <a:lnTo>
                        <a:pt x="121" y="193"/>
                      </a:lnTo>
                      <a:cubicBezTo>
                        <a:pt x="40" y="206"/>
                        <a:pt x="1" y="288"/>
                        <a:pt x="27" y="369"/>
                      </a:cubicBezTo>
                      <a:cubicBezTo>
                        <a:pt x="50" y="430"/>
                        <a:pt x="105" y="470"/>
                        <a:pt x="174" y="470"/>
                      </a:cubicBezTo>
                      <a:cubicBezTo>
                        <a:pt x="184" y="470"/>
                        <a:pt x="193" y="469"/>
                        <a:pt x="203" y="467"/>
                      </a:cubicBezTo>
                      <a:lnTo>
                        <a:pt x="762" y="275"/>
                      </a:lnTo>
                      <a:cubicBezTo>
                        <a:pt x="844" y="262"/>
                        <a:pt x="886" y="180"/>
                        <a:pt x="857" y="98"/>
                      </a:cubicBezTo>
                      <a:cubicBezTo>
                        <a:pt x="834" y="38"/>
                        <a:pt x="769" y="1"/>
                        <a:pt x="7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0"/>
                <p:cNvSpPr/>
                <p:nvPr/>
              </p:nvSpPr>
              <p:spPr>
                <a:xfrm>
                  <a:off x="6603914" y="2778941"/>
                  <a:ext cx="249997" cy="90101"/>
                </a:xfrm>
                <a:custGeom>
                  <a:rect b="b" l="l" r="r" t="t"/>
                  <a:pathLst>
                    <a:path extrusionOk="0" h="315" w="874">
                      <a:moveTo>
                        <a:pt x="151" y="0"/>
                      </a:moveTo>
                      <a:cubicBezTo>
                        <a:pt x="70" y="0"/>
                        <a:pt x="1" y="69"/>
                        <a:pt x="1" y="138"/>
                      </a:cubicBezTo>
                      <a:cubicBezTo>
                        <a:pt x="1" y="219"/>
                        <a:pt x="57" y="288"/>
                        <a:pt x="138" y="288"/>
                      </a:cubicBezTo>
                      <a:lnTo>
                        <a:pt x="723" y="314"/>
                      </a:lnTo>
                      <a:cubicBezTo>
                        <a:pt x="805" y="314"/>
                        <a:pt x="874" y="258"/>
                        <a:pt x="874" y="177"/>
                      </a:cubicBezTo>
                      <a:cubicBezTo>
                        <a:pt x="874" y="95"/>
                        <a:pt x="818" y="26"/>
                        <a:pt x="736" y="26"/>
                      </a:cubicBezTo>
                      <a:lnTo>
                        <a:pt x="1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0"/>
                <p:cNvSpPr/>
                <p:nvPr/>
              </p:nvSpPr>
              <p:spPr>
                <a:xfrm>
                  <a:off x="2236973" y="4317814"/>
                  <a:ext cx="238555" cy="120993"/>
                </a:xfrm>
                <a:custGeom>
                  <a:rect b="b" l="l" r="r" t="t"/>
                  <a:pathLst>
                    <a:path extrusionOk="0" h="423" w="834">
                      <a:moveTo>
                        <a:pt x="451" y="0"/>
                      </a:moveTo>
                      <a:cubicBezTo>
                        <a:pt x="438" y="0"/>
                        <a:pt x="0" y="314"/>
                        <a:pt x="0" y="314"/>
                      </a:cubicBezTo>
                      <a:cubicBezTo>
                        <a:pt x="0" y="314"/>
                        <a:pt x="69" y="422"/>
                        <a:pt x="219" y="422"/>
                      </a:cubicBezTo>
                      <a:lnTo>
                        <a:pt x="834" y="422"/>
                      </a:lnTo>
                      <a:lnTo>
                        <a:pt x="4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0"/>
                <p:cNvSpPr/>
                <p:nvPr/>
              </p:nvSpPr>
              <p:spPr>
                <a:xfrm>
                  <a:off x="3612243" y="4317814"/>
                  <a:ext cx="149026" cy="117274"/>
                </a:xfrm>
                <a:custGeom>
                  <a:rect b="b" l="l" r="r" t="t"/>
                  <a:pathLst>
                    <a:path extrusionOk="0" h="410" w="521">
                      <a:moveTo>
                        <a:pt x="30" y="0"/>
                      </a:moveTo>
                      <a:lnTo>
                        <a:pt x="0" y="246"/>
                      </a:lnTo>
                      <a:lnTo>
                        <a:pt x="112" y="409"/>
                      </a:lnTo>
                      <a:lnTo>
                        <a:pt x="383" y="285"/>
                      </a:lnTo>
                      <a:lnTo>
                        <a:pt x="520" y="151"/>
                      </a:lnTo>
                      <a:lnTo>
                        <a:pt x="259" y="56"/>
                      </a:lnTo>
                      <a:lnTo>
                        <a:pt x="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0"/>
                <p:cNvSpPr/>
                <p:nvPr/>
              </p:nvSpPr>
              <p:spPr>
                <a:xfrm>
                  <a:off x="2533308" y="4240299"/>
                  <a:ext cx="93820" cy="70365"/>
                </a:xfrm>
                <a:custGeom>
                  <a:rect b="b" l="l" r="r" t="t"/>
                  <a:pathLst>
                    <a:path extrusionOk="0" h="246" w="328">
                      <a:moveTo>
                        <a:pt x="164" y="0"/>
                      </a:moveTo>
                      <a:cubicBezTo>
                        <a:pt x="164" y="0"/>
                        <a:pt x="13" y="95"/>
                        <a:pt x="0" y="108"/>
                      </a:cubicBezTo>
                      <a:lnTo>
                        <a:pt x="27" y="190"/>
                      </a:lnTo>
                      <a:lnTo>
                        <a:pt x="138" y="245"/>
                      </a:lnTo>
                      <a:lnTo>
                        <a:pt x="327" y="216"/>
                      </a:lnTo>
                      <a:lnTo>
                        <a:pt x="301" y="95"/>
                      </a:lnTo>
                      <a:lnTo>
                        <a:pt x="1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0"/>
                <p:cNvSpPr/>
                <p:nvPr/>
              </p:nvSpPr>
              <p:spPr>
                <a:xfrm>
                  <a:off x="2420037" y="4461691"/>
                  <a:ext cx="117275" cy="59209"/>
                </a:xfrm>
                <a:custGeom>
                  <a:rect b="b" l="l" r="r" t="t"/>
                  <a:pathLst>
                    <a:path extrusionOk="0" h="207" w="410">
                      <a:moveTo>
                        <a:pt x="1" y="1"/>
                      </a:moveTo>
                      <a:lnTo>
                        <a:pt x="83" y="207"/>
                      </a:lnTo>
                      <a:lnTo>
                        <a:pt x="328" y="164"/>
                      </a:lnTo>
                      <a:lnTo>
                        <a:pt x="409" y="1"/>
                      </a:lnTo>
                      <a:lnTo>
                        <a:pt x="207" y="2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0"/>
                <p:cNvSpPr/>
                <p:nvPr/>
              </p:nvSpPr>
              <p:spPr>
                <a:xfrm>
                  <a:off x="3312189" y="4177657"/>
                  <a:ext cx="148739" cy="140443"/>
                </a:xfrm>
                <a:custGeom>
                  <a:rect b="b" l="l" r="r" t="t"/>
                  <a:pathLst>
                    <a:path extrusionOk="0" h="491" w="520">
                      <a:moveTo>
                        <a:pt x="464" y="0"/>
                      </a:moveTo>
                      <a:cubicBezTo>
                        <a:pt x="451" y="0"/>
                        <a:pt x="327" y="95"/>
                        <a:pt x="327" y="95"/>
                      </a:cubicBezTo>
                      <a:lnTo>
                        <a:pt x="0" y="69"/>
                      </a:lnTo>
                      <a:lnTo>
                        <a:pt x="219" y="245"/>
                      </a:lnTo>
                      <a:lnTo>
                        <a:pt x="232" y="490"/>
                      </a:lnTo>
                      <a:lnTo>
                        <a:pt x="520" y="271"/>
                      </a:lnTo>
                      <a:lnTo>
                        <a:pt x="4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0"/>
                <p:cNvSpPr/>
                <p:nvPr/>
              </p:nvSpPr>
              <p:spPr>
                <a:xfrm>
                  <a:off x="2619405" y="4282346"/>
                  <a:ext cx="131863" cy="116988"/>
                </a:xfrm>
                <a:custGeom>
                  <a:rect b="b" l="l" r="r" t="t"/>
                  <a:pathLst>
                    <a:path extrusionOk="0" h="409" w="461">
                      <a:moveTo>
                        <a:pt x="461" y="0"/>
                      </a:moveTo>
                      <a:cubicBezTo>
                        <a:pt x="448" y="0"/>
                        <a:pt x="327" y="82"/>
                        <a:pt x="327" y="82"/>
                      </a:cubicBezTo>
                      <a:lnTo>
                        <a:pt x="95" y="138"/>
                      </a:lnTo>
                      <a:lnTo>
                        <a:pt x="0" y="314"/>
                      </a:lnTo>
                      <a:lnTo>
                        <a:pt x="232" y="409"/>
                      </a:lnTo>
                      <a:lnTo>
                        <a:pt x="435" y="343"/>
                      </a:lnTo>
                      <a:lnTo>
                        <a:pt x="4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0"/>
                <p:cNvSpPr/>
                <p:nvPr/>
              </p:nvSpPr>
              <p:spPr>
                <a:xfrm>
                  <a:off x="2587369" y="4426794"/>
                  <a:ext cx="104118" cy="85811"/>
                </a:xfrm>
                <a:custGeom>
                  <a:rect b="b" l="l" r="r" t="t"/>
                  <a:pathLst>
                    <a:path extrusionOk="0" h="300" w="364">
                      <a:moveTo>
                        <a:pt x="168" y="0"/>
                      </a:moveTo>
                      <a:cubicBezTo>
                        <a:pt x="167" y="0"/>
                        <a:pt x="166" y="1"/>
                        <a:pt x="164" y="2"/>
                      </a:cubicBezTo>
                      <a:cubicBezTo>
                        <a:pt x="151" y="15"/>
                        <a:pt x="17" y="110"/>
                        <a:pt x="1" y="136"/>
                      </a:cubicBezTo>
                      <a:lnTo>
                        <a:pt x="112" y="136"/>
                      </a:lnTo>
                      <a:lnTo>
                        <a:pt x="138" y="299"/>
                      </a:lnTo>
                      <a:cubicBezTo>
                        <a:pt x="138" y="299"/>
                        <a:pt x="247" y="258"/>
                        <a:pt x="308" y="258"/>
                      </a:cubicBezTo>
                      <a:cubicBezTo>
                        <a:pt x="315" y="258"/>
                        <a:pt x="322" y="259"/>
                        <a:pt x="328" y="260"/>
                      </a:cubicBezTo>
                      <a:cubicBezTo>
                        <a:pt x="330" y="261"/>
                        <a:pt x="331" y="261"/>
                        <a:pt x="333" y="261"/>
                      </a:cubicBezTo>
                      <a:cubicBezTo>
                        <a:pt x="364" y="261"/>
                        <a:pt x="288" y="122"/>
                        <a:pt x="262" y="110"/>
                      </a:cubicBezTo>
                      <a:cubicBezTo>
                        <a:pt x="235" y="98"/>
                        <a:pt x="188" y="0"/>
                        <a:pt x="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0"/>
                <p:cNvSpPr/>
                <p:nvPr/>
              </p:nvSpPr>
              <p:spPr>
                <a:xfrm>
                  <a:off x="3511272" y="4146765"/>
                  <a:ext cx="116989" cy="70365"/>
                </a:xfrm>
                <a:custGeom>
                  <a:rect b="b" l="l" r="r" t="t"/>
                  <a:pathLst>
                    <a:path extrusionOk="0" h="246" w="409">
                      <a:moveTo>
                        <a:pt x="0" y="0"/>
                      </a:moveTo>
                      <a:lnTo>
                        <a:pt x="69" y="245"/>
                      </a:lnTo>
                      <a:lnTo>
                        <a:pt x="327" y="190"/>
                      </a:lnTo>
                      <a:lnTo>
                        <a:pt x="409" y="0"/>
                      </a:lnTo>
                      <a:lnTo>
                        <a:pt x="190" y="26"/>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3" name="Shape 4433"/>
        <p:cNvGrpSpPr/>
        <p:nvPr/>
      </p:nvGrpSpPr>
      <p:grpSpPr>
        <a:xfrm>
          <a:off x="0" y="0"/>
          <a:ext cx="0" cy="0"/>
          <a:chOff x="0" y="0"/>
          <a:chExt cx="0" cy="0"/>
        </a:xfrm>
      </p:grpSpPr>
      <p:grpSp>
        <p:nvGrpSpPr>
          <p:cNvPr id="4434" name="Google Shape;4434;p57"/>
          <p:cNvGrpSpPr/>
          <p:nvPr/>
        </p:nvGrpSpPr>
        <p:grpSpPr>
          <a:xfrm>
            <a:off x="722059" y="955168"/>
            <a:ext cx="2492868" cy="1379876"/>
            <a:chOff x="2654821" y="2311071"/>
            <a:chExt cx="2279715" cy="1262120"/>
          </a:xfrm>
        </p:grpSpPr>
        <p:grpSp>
          <p:nvGrpSpPr>
            <p:cNvPr id="4435" name="Google Shape;4435;p57"/>
            <p:cNvGrpSpPr/>
            <p:nvPr/>
          </p:nvGrpSpPr>
          <p:grpSpPr>
            <a:xfrm>
              <a:off x="4034269" y="2840745"/>
              <a:ext cx="40212" cy="36437"/>
              <a:chOff x="4293400" y="2574725"/>
              <a:chExt cx="84425" cy="80100"/>
            </a:xfrm>
          </p:grpSpPr>
          <p:sp>
            <p:nvSpPr>
              <p:cNvPr id="4436" name="Google Shape;4436;p5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437" name="Google Shape;4437;p5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8" name="Google Shape;4438;p57"/>
            <p:cNvGrpSpPr/>
            <p:nvPr/>
          </p:nvGrpSpPr>
          <p:grpSpPr>
            <a:xfrm>
              <a:off x="3894606" y="2334874"/>
              <a:ext cx="913198" cy="518984"/>
              <a:chOff x="4000175" y="1462675"/>
              <a:chExt cx="1917275" cy="1140875"/>
            </a:xfrm>
          </p:grpSpPr>
          <p:sp>
            <p:nvSpPr>
              <p:cNvPr id="4439" name="Google Shape;4439;p5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440" name="Google Shape;4440;p57"/>
              <p:cNvGrpSpPr/>
              <p:nvPr/>
            </p:nvGrpSpPr>
            <p:grpSpPr>
              <a:xfrm>
                <a:off x="4000175" y="1462675"/>
                <a:ext cx="1917275" cy="1140875"/>
                <a:chOff x="4000175" y="1462675"/>
                <a:chExt cx="1917275" cy="1140875"/>
              </a:xfrm>
            </p:grpSpPr>
            <p:sp>
              <p:nvSpPr>
                <p:cNvPr id="4441" name="Google Shape;4441;p5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442" name="Google Shape;4442;p5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446" name="Google Shape;4446;p5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47" name="Google Shape;4447;p57"/>
            <p:cNvGrpSpPr/>
            <p:nvPr/>
          </p:nvGrpSpPr>
          <p:grpSpPr>
            <a:xfrm>
              <a:off x="3875768" y="2846704"/>
              <a:ext cx="44796" cy="47366"/>
              <a:chOff x="3960625" y="2587825"/>
              <a:chExt cx="94050" cy="104125"/>
            </a:xfrm>
          </p:grpSpPr>
          <p:sp>
            <p:nvSpPr>
              <p:cNvPr id="4448" name="Google Shape;4448;p5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449" name="Google Shape;4449;p5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57"/>
            <p:cNvGrpSpPr/>
            <p:nvPr/>
          </p:nvGrpSpPr>
          <p:grpSpPr>
            <a:xfrm>
              <a:off x="3782759" y="2807162"/>
              <a:ext cx="82686" cy="85487"/>
              <a:chOff x="3765350" y="2500900"/>
              <a:chExt cx="173600" cy="187925"/>
            </a:xfrm>
          </p:grpSpPr>
          <p:sp>
            <p:nvSpPr>
              <p:cNvPr id="4451" name="Google Shape;4451;p5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452" name="Google Shape;4452;p5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7" name="Google Shape;4457;p57"/>
            <p:cNvGrpSpPr/>
            <p:nvPr/>
          </p:nvGrpSpPr>
          <p:grpSpPr>
            <a:xfrm>
              <a:off x="3775674" y="2798496"/>
              <a:ext cx="40545" cy="23564"/>
              <a:chOff x="3750475" y="2481850"/>
              <a:chExt cx="85125" cy="51800"/>
            </a:xfrm>
          </p:grpSpPr>
          <p:sp>
            <p:nvSpPr>
              <p:cNvPr id="4458" name="Google Shape;4458;p5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460" name="Google Shape;4460;p57"/>
            <p:cNvGrpSpPr/>
            <p:nvPr/>
          </p:nvGrpSpPr>
          <p:grpSpPr>
            <a:xfrm>
              <a:off x="3716946" y="2776024"/>
              <a:ext cx="81971" cy="76912"/>
              <a:chOff x="3627175" y="2432450"/>
              <a:chExt cx="172100" cy="169075"/>
            </a:xfrm>
          </p:grpSpPr>
          <p:sp>
            <p:nvSpPr>
              <p:cNvPr id="4461" name="Google Shape;4461;p5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463" name="Google Shape;4463;p5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464" name="Google Shape;4464;p57"/>
            <p:cNvGrpSpPr/>
            <p:nvPr/>
          </p:nvGrpSpPr>
          <p:grpSpPr>
            <a:xfrm>
              <a:off x="3685682" y="2845624"/>
              <a:ext cx="29311" cy="45055"/>
              <a:chOff x="3561536" y="2585450"/>
              <a:chExt cx="61539" cy="99045"/>
            </a:xfrm>
          </p:grpSpPr>
          <p:sp>
            <p:nvSpPr>
              <p:cNvPr id="4465" name="Google Shape;4465;p5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467" name="Google Shape;4467;p57"/>
            <p:cNvGrpSpPr/>
            <p:nvPr/>
          </p:nvGrpSpPr>
          <p:grpSpPr>
            <a:xfrm>
              <a:off x="3849905" y="2572252"/>
              <a:ext cx="74339" cy="119559"/>
              <a:chOff x="3906325" y="1984500"/>
              <a:chExt cx="156075" cy="262825"/>
            </a:xfrm>
          </p:grpSpPr>
          <p:sp>
            <p:nvSpPr>
              <p:cNvPr id="4468" name="Google Shape;4468;p5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469" name="Google Shape;4469;p5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0" name="Google Shape;4470;p57"/>
            <p:cNvGrpSpPr/>
            <p:nvPr/>
          </p:nvGrpSpPr>
          <p:grpSpPr>
            <a:xfrm>
              <a:off x="2654821" y="2414345"/>
              <a:ext cx="667570" cy="558731"/>
              <a:chOff x="1397225" y="1637375"/>
              <a:chExt cx="1401575" cy="1228250"/>
            </a:xfrm>
          </p:grpSpPr>
          <p:sp>
            <p:nvSpPr>
              <p:cNvPr id="4471" name="Google Shape;4471;p5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472" name="Google Shape;4472;p57"/>
              <p:cNvGrpSpPr/>
              <p:nvPr/>
            </p:nvGrpSpPr>
            <p:grpSpPr>
              <a:xfrm>
                <a:off x="1397225" y="1637375"/>
                <a:ext cx="1398775" cy="1228250"/>
                <a:chOff x="1397225" y="1637375"/>
                <a:chExt cx="1398775" cy="1228250"/>
              </a:xfrm>
            </p:grpSpPr>
            <p:sp>
              <p:nvSpPr>
                <p:cNvPr id="4473" name="Google Shape;4473;p5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5" name="Google Shape;4475;p57"/>
            <p:cNvGrpSpPr/>
            <p:nvPr/>
          </p:nvGrpSpPr>
          <p:grpSpPr>
            <a:xfrm>
              <a:off x="3230417" y="3103734"/>
              <a:ext cx="282982" cy="280332"/>
              <a:chOff x="2605700" y="3152850"/>
              <a:chExt cx="594125" cy="616250"/>
            </a:xfrm>
          </p:grpSpPr>
          <p:sp>
            <p:nvSpPr>
              <p:cNvPr id="4476" name="Google Shape;4476;p5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477" name="Google Shape;4477;p5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478" name="Google Shape;4478;p57"/>
            <p:cNvGrpSpPr/>
            <p:nvPr/>
          </p:nvGrpSpPr>
          <p:grpSpPr>
            <a:xfrm>
              <a:off x="3265985" y="3226989"/>
              <a:ext cx="87151" cy="346202"/>
              <a:chOff x="2680375" y="3423800"/>
              <a:chExt cx="182975" cy="761050"/>
            </a:xfrm>
          </p:grpSpPr>
          <p:sp>
            <p:nvSpPr>
              <p:cNvPr id="4479" name="Google Shape;4479;p5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480" name="Google Shape;4480;p5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1" name="Google Shape;4481;p57"/>
            <p:cNvGrpSpPr/>
            <p:nvPr/>
          </p:nvGrpSpPr>
          <p:grpSpPr>
            <a:xfrm>
              <a:off x="3855466" y="3289811"/>
              <a:ext cx="112514" cy="94210"/>
              <a:chOff x="3918000" y="3561900"/>
              <a:chExt cx="236225" cy="207100"/>
            </a:xfrm>
          </p:grpSpPr>
          <p:sp>
            <p:nvSpPr>
              <p:cNvPr id="4482" name="Google Shape;4482;p5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483" name="Google Shape;4483;p5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4" name="Google Shape;4484;p5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487" name="Google Shape;4487;p57"/>
            <p:cNvGrpSpPr/>
            <p:nvPr/>
          </p:nvGrpSpPr>
          <p:grpSpPr>
            <a:xfrm>
              <a:off x="2905224" y="2311071"/>
              <a:ext cx="596721" cy="528992"/>
              <a:chOff x="1922950" y="1410350"/>
              <a:chExt cx="1252825" cy="1162875"/>
            </a:xfrm>
          </p:grpSpPr>
          <p:sp>
            <p:nvSpPr>
              <p:cNvPr id="4488" name="Google Shape;4488;p5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504" name="Google Shape;4504;p5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524" name="Google Shape;4524;p5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25" name="Google Shape;4525;p5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6" name="Google Shape;4526;p57"/>
            <p:cNvGrpSpPr/>
            <p:nvPr/>
          </p:nvGrpSpPr>
          <p:grpSpPr>
            <a:xfrm>
              <a:off x="3280929" y="3294542"/>
              <a:ext cx="109894" cy="272224"/>
              <a:chOff x="2711750" y="3572300"/>
              <a:chExt cx="230725" cy="598425"/>
            </a:xfrm>
          </p:grpSpPr>
          <p:sp>
            <p:nvSpPr>
              <p:cNvPr id="4527" name="Google Shape;4527;p5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9" name="Google Shape;4529;p5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0" name="Google Shape;4530;p57"/>
            <p:cNvGrpSpPr/>
            <p:nvPr/>
          </p:nvGrpSpPr>
          <p:grpSpPr>
            <a:xfrm>
              <a:off x="3790439" y="2408636"/>
              <a:ext cx="73017" cy="75684"/>
              <a:chOff x="3781475" y="1624825"/>
              <a:chExt cx="153300" cy="166375"/>
            </a:xfrm>
          </p:grpSpPr>
          <p:sp>
            <p:nvSpPr>
              <p:cNvPr id="4531" name="Google Shape;4531;p5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5" name="Google Shape;4535;p5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2" name="Google Shape;4542;p57"/>
            <p:cNvGrpSpPr/>
            <p:nvPr/>
          </p:nvGrpSpPr>
          <p:grpSpPr>
            <a:xfrm>
              <a:off x="4403342" y="3107749"/>
              <a:ext cx="316680" cy="101374"/>
              <a:chOff x="5068275" y="3161675"/>
              <a:chExt cx="664875" cy="222850"/>
            </a:xfrm>
          </p:grpSpPr>
          <p:sp>
            <p:nvSpPr>
              <p:cNvPr id="4543" name="Google Shape;4543;p5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7" name="Google Shape;4547;p5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6" name="Google Shape;4576;p57"/>
            <p:cNvGrpSpPr/>
            <p:nvPr/>
          </p:nvGrpSpPr>
          <p:grpSpPr>
            <a:xfrm>
              <a:off x="3697513" y="2707266"/>
              <a:ext cx="59549" cy="79733"/>
              <a:chOff x="3586375" y="2281300"/>
              <a:chExt cx="125025" cy="175275"/>
            </a:xfrm>
          </p:grpSpPr>
          <p:sp>
            <p:nvSpPr>
              <p:cNvPr id="4577" name="Google Shape;4577;p5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9" name="Google Shape;4579;p5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0" name="Google Shape;4580;p57"/>
            <p:cNvGrpSpPr/>
            <p:nvPr/>
          </p:nvGrpSpPr>
          <p:grpSpPr>
            <a:xfrm>
              <a:off x="4513224" y="3221724"/>
              <a:ext cx="274563" cy="280321"/>
              <a:chOff x="5298975" y="3412225"/>
              <a:chExt cx="576450" cy="616225"/>
            </a:xfrm>
          </p:grpSpPr>
          <p:sp>
            <p:nvSpPr>
              <p:cNvPr id="4581" name="Google Shape;4581;p5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82" name="Google Shape;4582;p5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57"/>
            <p:cNvGrpSpPr/>
            <p:nvPr/>
          </p:nvGrpSpPr>
          <p:grpSpPr>
            <a:xfrm>
              <a:off x="4824403" y="3421846"/>
              <a:ext cx="110132" cy="130647"/>
              <a:chOff x="5952300" y="3852150"/>
              <a:chExt cx="231225" cy="287200"/>
            </a:xfrm>
          </p:grpSpPr>
          <p:sp>
            <p:nvSpPr>
              <p:cNvPr id="4584" name="Google Shape;4584;p5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6" name="Google Shape;4586;p5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4" name="Google Shape;4594;p57"/>
            <p:cNvGrpSpPr/>
            <p:nvPr/>
          </p:nvGrpSpPr>
          <p:grpSpPr>
            <a:xfrm>
              <a:off x="4295710" y="3079670"/>
              <a:ext cx="14968" cy="27135"/>
              <a:chOff x="4842300" y="3099950"/>
              <a:chExt cx="31425" cy="59650"/>
            </a:xfrm>
          </p:grpSpPr>
          <p:sp>
            <p:nvSpPr>
              <p:cNvPr id="4595" name="Google Shape;4595;p5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9" name="Google Shape;4599;p5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7" name="Google Shape;4607;p57"/>
            <p:cNvGrpSpPr/>
            <p:nvPr/>
          </p:nvGrpSpPr>
          <p:grpSpPr>
            <a:xfrm>
              <a:off x="3831056" y="2816010"/>
              <a:ext cx="37378" cy="27612"/>
              <a:chOff x="3866750" y="2520350"/>
              <a:chExt cx="78475" cy="60700"/>
            </a:xfrm>
          </p:grpSpPr>
          <p:sp>
            <p:nvSpPr>
              <p:cNvPr id="4608" name="Google Shape;4608;p5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2" name="Google Shape;4612;p5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29" name="Google Shape;4629;p5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41" name="Google Shape;4641;p5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4" name="Google Shape;4654;p57"/>
            <p:cNvGrpSpPr/>
            <p:nvPr/>
          </p:nvGrpSpPr>
          <p:grpSpPr>
            <a:xfrm>
              <a:off x="3632736" y="3051591"/>
              <a:ext cx="63288" cy="45217"/>
              <a:chOff x="3450375" y="3038225"/>
              <a:chExt cx="132875" cy="99400"/>
            </a:xfrm>
          </p:grpSpPr>
          <p:sp>
            <p:nvSpPr>
              <p:cNvPr id="4655" name="Google Shape;4655;p5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7" name="Google Shape;4657;p5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66" name="Google Shape;4666;p5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76" name="Google Shape;4676;p5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82" name="Google Shape;4682;p5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2" name="Google Shape;4692;p57"/>
          <p:cNvGrpSpPr/>
          <p:nvPr/>
        </p:nvGrpSpPr>
        <p:grpSpPr>
          <a:xfrm>
            <a:off x="719116" y="2850945"/>
            <a:ext cx="2622876" cy="1333540"/>
            <a:chOff x="238125" y="1038125"/>
            <a:chExt cx="7146800" cy="3633625"/>
          </a:xfrm>
        </p:grpSpPr>
        <p:sp>
          <p:nvSpPr>
            <p:cNvPr id="4693" name="Google Shape;4693;p5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57"/>
          <p:cNvGrpSpPr/>
          <p:nvPr/>
        </p:nvGrpSpPr>
        <p:grpSpPr>
          <a:xfrm>
            <a:off x="5834044" y="993055"/>
            <a:ext cx="2590840" cy="1380235"/>
            <a:chOff x="233350" y="949250"/>
            <a:chExt cx="7137300" cy="3802300"/>
          </a:xfrm>
        </p:grpSpPr>
        <p:sp>
          <p:nvSpPr>
            <p:cNvPr id="6266" name="Google Shape;6266;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7" name="Google Shape;6317;p57"/>
          <p:cNvGrpSpPr/>
          <p:nvPr/>
        </p:nvGrpSpPr>
        <p:grpSpPr>
          <a:xfrm>
            <a:off x="7648473" y="3037828"/>
            <a:ext cx="104231" cy="320340"/>
            <a:chOff x="7564426" y="3224343"/>
            <a:chExt cx="119985" cy="368801"/>
          </a:xfrm>
        </p:grpSpPr>
        <p:sp>
          <p:nvSpPr>
            <p:cNvPr id="6318" name="Google Shape;6318;p5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57"/>
          <p:cNvGrpSpPr/>
          <p:nvPr/>
        </p:nvGrpSpPr>
        <p:grpSpPr>
          <a:xfrm>
            <a:off x="7347962" y="3031929"/>
            <a:ext cx="189489" cy="332132"/>
            <a:chOff x="8370831" y="3202002"/>
            <a:chExt cx="218129" cy="382376"/>
          </a:xfrm>
        </p:grpSpPr>
        <p:sp>
          <p:nvSpPr>
            <p:cNvPr id="6321" name="Google Shape;6321;p5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57"/>
          <p:cNvGrpSpPr/>
          <p:nvPr/>
        </p:nvGrpSpPr>
        <p:grpSpPr>
          <a:xfrm>
            <a:off x="8071351" y="3443061"/>
            <a:ext cx="309429" cy="267000"/>
            <a:chOff x="6742064" y="3750480"/>
            <a:chExt cx="399315" cy="344560"/>
          </a:xfrm>
        </p:grpSpPr>
        <p:sp>
          <p:nvSpPr>
            <p:cNvPr id="6324" name="Google Shape;6324;p5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57"/>
          <p:cNvGrpSpPr/>
          <p:nvPr/>
        </p:nvGrpSpPr>
        <p:grpSpPr>
          <a:xfrm>
            <a:off x="7610370" y="3794109"/>
            <a:ext cx="180437" cy="281608"/>
            <a:chOff x="7248525" y="3739696"/>
            <a:chExt cx="230531" cy="359790"/>
          </a:xfrm>
        </p:grpSpPr>
        <p:sp>
          <p:nvSpPr>
            <p:cNvPr id="6327" name="Google Shape;6327;p5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57"/>
          <p:cNvGrpSpPr/>
          <p:nvPr/>
        </p:nvGrpSpPr>
        <p:grpSpPr>
          <a:xfrm>
            <a:off x="7856289" y="3437333"/>
            <a:ext cx="162896" cy="278710"/>
            <a:chOff x="7601242" y="3729267"/>
            <a:chExt cx="222566" cy="380803"/>
          </a:xfrm>
        </p:grpSpPr>
        <p:sp>
          <p:nvSpPr>
            <p:cNvPr id="6330" name="Google Shape;6330;p5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2" name="Google Shape;6332;p57"/>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3" name="Google Shape;6333;p57"/>
          <p:cNvGrpSpPr/>
          <p:nvPr/>
        </p:nvGrpSpPr>
        <p:grpSpPr>
          <a:xfrm>
            <a:off x="7345935" y="3438473"/>
            <a:ext cx="193543" cy="275990"/>
            <a:chOff x="8304647" y="3738687"/>
            <a:chExt cx="225076" cy="320956"/>
          </a:xfrm>
        </p:grpSpPr>
        <p:sp>
          <p:nvSpPr>
            <p:cNvPr id="6334" name="Google Shape;6334;p5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57"/>
          <p:cNvGrpSpPr/>
          <p:nvPr/>
        </p:nvGrpSpPr>
        <p:grpSpPr>
          <a:xfrm>
            <a:off x="7618427" y="3438473"/>
            <a:ext cx="178492" cy="275990"/>
            <a:chOff x="8615101" y="3738687"/>
            <a:chExt cx="207573" cy="320956"/>
          </a:xfrm>
        </p:grpSpPr>
        <p:sp>
          <p:nvSpPr>
            <p:cNvPr id="6338" name="Google Shape;6338;p5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1" name="Google Shape;6341;p57"/>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2" name="Google Shape;6342;p57"/>
          <p:cNvGrpSpPr/>
          <p:nvPr/>
        </p:nvGrpSpPr>
        <p:grpSpPr>
          <a:xfrm>
            <a:off x="6013132" y="3559961"/>
            <a:ext cx="557671" cy="511283"/>
            <a:chOff x="6015419" y="3716859"/>
            <a:chExt cx="557671" cy="511283"/>
          </a:xfrm>
        </p:grpSpPr>
        <p:sp>
          <p:nvSpPr>
            <p:cNvPr id="6343" name="Google Shape;6343;p5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4" name="Google Shape;6344;p57"/>
            <p:cNvGrpSpPr/>
            <p:nvPr/>
          </p:nvGrpSpPr>
          <p:grpSpPr>
            <a:xfrm>
              <a:off x="6036094" y="3716980"/>
              <a:ext cx="529860" cy="510468"/>
              <a:chOff x="6036094" y="3716980"/>
              <a:chExt cx="529860" cy="510468"/>
            </a:xfrm>
          </p:grpSpPr>
          <p:sp>
            <p:nvSpPr>
              <p:cNvPr id="6345" name="Google Shape;6345;p5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5" name="Google Shape;6355;p57"/>
          <p:cNvGrpSpPr/>
          <p:nvPr/>
        </p:nvGrpSpPr>
        <p:grpSpPr>
          <a:xfrm>
            <a:off x="6642017" y="2916730"/>
            <a:ext cx="576302" cy="511871"/>
            <a:chOff x="6644304" y="3073628"/>
            <a:chExt cx="576302" cy="511871"/>
          </a:xfrm>
        </p:grpSpPr>
        <p:sp>
          <p:nvSpPr>
            <p:cNvPr id="6356" name="Google Shape;6356;p5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7" name="Google Shape;6357;p57"/>
            <p:cNvGrpSpPr/>
            <p:nvPr/>
          </p:nvGrpSpPr>
          <p:grpSpPr>
            <a:xfrm>
              <a:off x="6712169" y="3085440"/>
              <a:ext cx="481622" cy="494913"/>
              <a:chOff x="6712169" y="3085440"/>
              <a:chExt cx="481622" cy="494913"/>
            </a:xfrm>
          </p:grpSpPr>
          <p:sp>
            <p:nvSpPr>
              <p:cNvPr id="6358" name="Google Shape;6358;p5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3" name="Google Shape;6363;p5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6" name="Google Shape;6366;p57"/>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7" name="Google Shape;6367;p57"/>
          <p:cNvGrpSpPr/>
          <p:nvPr/>
        </p:nvGrpSpPr>
        <p:grpSpPr>
          <a:xfrm>
            <a:off x="6649868" y="3559725"/>
            <a:ext cx="560631" cy="511352"/>
            <a:chOff x="6652154" y="3716623"/>
            <a:chExt cx="560631" cy="511352"/>
          </a:xfrm>
        </p:grpSpPr>
        <p:sp>
          <p:nvSpPr>
            <p:cNvPr id="6368" name="Google Shape;6368;p5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9" name="Google Shape;6369;p57"/>
            <p:cNvGrpSpPr/>
            <p:nvPr/>
          </p:nvGrpSpPr>
          <p:grpSpPr>
            <a:xfrm>
              <a:off x="6669657" y="3716715"/>
              <a:ext cx="466779" cy="464290"/>
              <a:chOff x="6669657" y="3716715"/>
              <a:chExt cx="466779" cy="464290"/>
            </a:xfrm>
          </p:grpSpPr>
          <p:sp>
            <p:nvSpPr>
              <p:cNvPr id="6370" name="Google Shape;6370;p5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83" name="Google Shape;6383;p57"/>
          <p:cNvGrpSpPr/>
          <p:nvPr/>
        </p:nvGrpSpPr>
        <p:grpSpPr>
          <a:xfrm>
            <a:off x="7843959" y="3841134"/>
            <a:ext cx="187557" cy="187557"/>
            <a:chOff x="8565775" y="671075"/>
            <a:chExt cx="441000" cy="441000"/>
          </a:xfrm>
        </p:grpSpPr>
        <p:sp>
          <p:nvSpPr>
            <p:cNvPr id="6384" name="Google Shape;6384;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6" name="Google Shape;6386;p57"/>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7"/>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8" name="Google Shape;6388;p57"/>
          <p:cNvGrpSpPr/>
          <p:nvPr/>
        </p:nvGrpSpPr>
        <p:grpSpPr>
          <a:xfrm>
            <a:off x="5997814" y="2919352"/>
            <a:ext cx="587871" cy="512373"/>
            <a:chOff x="6000100" y="3076250"/>
            <a:chExt cx="587871" cy="512373"/>
          </a:xfrm>
        </p:grpSpPr>
        <p:sp>
          <p:nvSpPr>
            <p:cNvPr id="6389" name="Google Shape;6389;p5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0" name="Google Shape;6390;p57"/>
            <p:cNvGrpSpPr/>
            <p:nvPr/>
          </p:nvGrpSpPr>
          <p:grpSpPr>
            <a:xfrm>
              <a:off x="6031360" y="3076713"/>
              <a:ext cx="539107" cy="480965"/>
              <a:chOff x="6031360" y="3076713"/>
              <a:chExt cx="539107" cy="480965"/>
            </a:xfrm>
          </p:grpSpPr>
          <p:sp>
            <p:nvSpPr>
              <p:cNvPr id="6391" name="Google Shape;6391;p5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98" name="Google Shape;6398;p57"/>
          <p:cNvGrpSpPr/>
          <p:nvPr/>
        </p:nvGrpSpPr>
        <p:grpSpPr>
          <a:xfrm>
            <a:off x="3369305" y="938716"/>
            <a:ext cx="2310381" cy="1488888"/>
            <a:chOff x="229225" y="549050"/>
            <a:chExt cx="7161750" cy="4615275"/>
          </a:xfrm>
        </p:grpSpPr>
        <p:sp>
          <p:nvSpPr>
            <p:cNvPr id="6399" name="Google Shape;6399;p5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57"/>
          <p:cNvGrpSpPr/>
          <p:nvPr/>
        </p:nvGrpSpPr>
        <p:grpSpPr>
          <a:xfrm>
            <a:off x="3514723" y="2830563"/>
            <a:ext cx="2310282" cy="1374222"/>
            <a:chOff x="238125" y="732525"/>
            <a:chExt cx="7130500" cy="4241425"/>
          </a:xfrm>
        </p:grpSpPr>
        <p:sp>
          <p:nvSpPr>
            <p:cNvPr id="6517" name="Google Shape;6517;p5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4" name="Shape 6634"/>
        <p:cNvGrpSpPr/>
        <p:nvPr/>
      </p:nvGrpSpPr>
      <p:grpSpPr>
        <a:xfrm>
          <a:off x="0" y="0"/>
          <a:ext cx="0" cy="0"/>
          <a:chOff x="0" y="0"/>
          <a:chExt cx="0" cy="0"/>
        </a:xfrm>
      </p:grpSpPr>
      <p:grpSp>
        <p:nvGrpSpPr>
          <p:cNvPr id="6635" name="Google Shape;6635;p58"/>
          <p:cNvGrpSpPr/>
          <p:nvPr/>
        </p:nvGrpSpPr>
        <p:grpSpPr>
          <a:xfrm>
            <a:off x="725414" y="969763"/>
            <a:ext cx="2507799" cy="206239"/>
            <a:chOff x="106648" y="895722"/>
            <a:chExt cx="4481413" cy="374300"/>
          </a:xfrm>
        </p:grpSpPr>
        <p:grpSp>
          <p:nvGrpSpPr>
            <p:cNvPr id="6636" name="Google Shape;6636;p58"/>
            <p:cNvGrpSpPr/>
            <p:nvPr/>
          </p:nvGrpSpPr>
          <p:grpSpPr>
            <a:xfrm>
              <a:off x="2233276" y="895722"/>
              <a:ext cx="1082667" cy="223591"/>
              <a:chOff x="4808316" y="2800065"/>
              <a:chExt cx="1999386" cy="412910"/>
            </a:xfrm>
          </p:grpSpPr>
          <p:sp>
            <p:nvSpPr>
              <p:cNvPr id="6637" name="Google Shape;6637;p5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8" name="Google Shape;6638;p58"/>
              <p:cNvGrpSpPr/>
              <p:nvPr/>
            </p:nvGrpSpPr>
            <p:grpSpPr>
              <a:xfrm>
                <a:off x="4808316" y="2800065"/>
                <a:ext cx="92400" cy="411825"/>
                <a:chOff x="845575" y="2563700"/>
                <a:chExt cx="92400" cy="411825"/>
              </a:xfrm>
            </p:grpSpPr>
            <p:cxnSp>
              <p:nvCxnSpPr>
                <p:cNvPr id="6639" name="Google Shape;6639;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40" name="Google Shape;6640;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1" name="Google Shape;6641;p58"/>
            <p:cNvGrpSpPr/>
            <p:nvPr/>
          </p:nvGrpSpPr>
          <p:grpSpPr>
            <a:xfrm>
              <a:off x="106648" y="895722"/>
              <a:ext cx="1088401" cy="223591"/>
              <a:chOff x="881025" y="2800065"/>
              <a:chExt cx="2009975" cy="412910"/>
            </a:xfrm>
          </p:grpSpPr>
          <p:sp>
            <p:nvSpPr>
              <p:cNvPr id="6642" name="Google Shape;6642;p5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3" name="Google Shape;6643;p58"/>
              <p:cNvGrpSpPr/>
              <p:nvPr/>
            </p:nvGrpSpPr>
            <p:grpSpPr>
              <a:xfrm>
                <a:off x="881025" y="2800065"/>
                <a:ext cx="92400" cy="411825"/>
                <a:chOff x="845575" y="2563700"/>
                <a:chExt cx="92400" cy="411825"/>
              </a:xfrm>
            </p:grpSpPr>
            <p:cxnSp>
              <p:nvCxnSpPr>
                <p:cNvPr id="6644" name="Google Shape;6644;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45" name="Google Shape;6645;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6" name="Google Shape;6646;p58"/>
            <p:cNvGrpSpPr/>
            <p:nvPr/>
          </p:nvGrpSpPr>
          <p:grpSpPr>
            <a:xfrm>
              <a:off x="1172346" y="1047018"/>
              <a:ext cx="1083151" cy="223003"/>
              <a:chOff x="2849073" y="3079467"/>
              <a:chExt cx="2000279" cy="411825"/>
            </a:xfrm>
          </p:grpSpPr>
          <p:sp>
            <p:nvSpPr>
              <p:cNvPr id="6647" name="Google Shape;6647;p5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8" name="Google Shape;6648;p58"/>
              <p:cNvGrpSpPr/>
              <p:nvPr/>
            </p:nvGrpSpPr>
            <p:grpSpPr>
              <a:xfrm rot="10800000">
                <a:off x="2849073" y="3079467"/>
                <a:ext cx="92400" cy="411825"/>
                <a:chOff x="2070100" y="2563700"/>
                <a:chExt cx="92400" cy="411825"/>
              </a:xfrm>
            </p:grpSpPr>
            <p:cxnSp>
              <p:nvCxnSpPr>
                <p:cNvPr id="6649" name="Google Shape;6649;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50" name="Google Shape;6650;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1" name="Google Shape;6651;p58"/>
            <p:cNvGrpSpPr/>
            <p:nvPr/>
          </p:nvGrpSpPr>
          <p:grpSpPr>
            <a:xfrm>
              <a:off x="3290132" y="1047018"/>
              <a:ext cx="1297929" cy="223003"/>
              <a:chOff x="6760035" y="3079467"/>
              <a:chExt cx="2396914" cy="411825"/>
            </a:xfrm>
          </p:grpSpPr>
          <p:sp>
            <p:nvSpPr>
              <p:cNvPr id="6652" name="Google Shape;6652;p5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3" name="Google Shape;6653;p58"/>
              <p:cNvGrpSpPr/>
              <p:nvPr/>
            </p:nvGrpSpPr>
            <p:grpSpPr>
              <a:xfrm rot="10800000">
                <a:off x="6760035" y="3079467"/>
                <a:ext cx="92400" cy="411825"/>
                <a:chOff x="2070100" y="2563700"/>
                <a:chExt cx="92400" cy="411825"/>
              </a:xfrm>
            </p:grpSpPr>
            <p:cxnSp>
              <p:nvCxnSpPr>
                <p:cNvPr id="6654" name="Google Shape;6654;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55" name="Google Shape;6655;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56" name="Google Shape;6656;p58"/>
          <p:cNvGrpSpPr/>
          <p:nvPr/>
        </p:nvGrpSpPr>
        <p:grpSpPr>
          <a:xfrm>
            <a:off x="2143176" y="3369134"/>
            <a:ext cx="1086701" cy="799429"/>
            <a:chOff x="2183288" y="3555572"/>
            <a:chExt cx="1136241" cy="835873"/>
          </a:xfrm>
        </p:grpSpPr>
        <p:sp>
          <p:nvSpPr>
            <p:cNvPr id="6657" name="Google Shape;6657;p5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8" name="Google Shape;6658;p58"/>
            <p:cNvGrpSpPr/>
            <p:nvPr/>
          </p:nvGrpSpPr>
          <p:grpSpPr>
            <a:xfrm>
              <a:off x="2205895" y="3637269"/>
              <a:ext cx="1089848" cy="724993"/>
              <a:chOff x="2205895" y="3637269"/>
              <a:chExt cx="1089848" cy="724993"/>
            </a:xfrm>
          </p:grpSpPr>
          <p:sp>
            <p:nvSpPr>
              <p:cNvPr id="6659" name="Google Shape;6659;p5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5" name="Google Shape;6665;p5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66" name="Google Shape;6666;p5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67" name="Google Shape;6667;p58"/>
            <p:cNvGrpSpPr/>
            <p:nvPr/>
          </p:nvGrpSpPr>
          <p:grpSpPr>
            <a:xfrm>
              <a:off x="3173850" y="3779426"/>
              <a:ext cx="145679" cy="70048"/>
              <a:chOff x="3173850" y="3779426"/>
              <a:chExt cx="145679" cy="70048"/>
            </a:xfrm>
          </p:grpSpPr>
          <p:cxnSp>
            <p:nvCxnSpPr>
              <p:cNvPr id="6668" name="Google Shape;6668;p5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669" name="Google Shape;6669;p5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58"/>
            <p:cNvGrpSpPr/>
            <p:nvPr/>
          </p:nvGrpSpPr>
          <p:grpSpPr>
            <a:xfrm>
              <a:off x="2183288" y="4139483"/>
              <a:ext cx="145133" cy="70048"/>
              <a:chOff x="2183288" y="4139483"/>
              <a:chExt cx="145133" cy="70048"/>
            </a:xfrm>
          </p:grpSpPr>
          <p:cxnSp>
            <p:nvCxnSpPr>
              <p:cNvPr id="6671" name="Google Shape;6671;p5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672" name="Google Shape;6672;p5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3" name="Google Shape;6673;p5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74" name="Google Shape;6674;p5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75" name="Google Shape;6675;p58"/>
            <p:cNvGrpSpPr/>
            <p:nvPr/>
          </p:nvGrpSpPr>
          <p:grpSpPr>
            <a:xfrm>
              <a:off x="2943836" y="4268886"/>
              <a:ext cx="60717" cy="122559"/>
              <a:chOff x="2943836" y="4268886"/>
              <a:chExt cx="60717" cy="122559"/>
            </a:xfrm>
          </p:grpSpPr>
          <p:sp>
            <p:nvSpPr>
              <p:cNvPr id="6676" name="Google Shape;6676;p5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77" name="Google Shape;6677;p5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678" name="Google Shape;6678;p58"/>
          <p:cNvGrpSpPr/>
          <p:nvPr/>
        </p:nvGrpSpPr>
        <p:grpSpPr>
          <a:xfrm>
            <a:off x="3406121" y="1290134"/>
            <a:ext cx="1675870" cy="758251"/>
            <a:chOff x="3530532" y="1496185"/>
            <a:chExt cx="1562000" cy="706730"/>
          </a:xfrm>
        </p:grpSpPr>
        <p:cxnSp>
          <p:nvCxnSpPr>
            <p:cNvPr id="6679" name="Google Shape;6679;p5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680" name="Google Shape;6680;p58"/>
            <p:cNvGrpSpPr/>
            <p:nvPr/>
          </p:nvGrpSpPr>
          <p:grpSpPr>
            <a:xfrm>
              <a:off x="3530532" y="1496185"/>
              <a:ext cx="323430" cy="463587"/>
              <a:chOff x="3530532" y="1496185"/>
              <a:chExt cx="323430" cy="463587"/>
            </a:xfrm>
          </p:grpSpPr>
          <p:grpSp>
            <p:nvGrpSpPr>
              <p:cNvPr id="6681" name="Google Shape;6681;p58"/>
              <p:cNvGrpSpPr/>
              <p:nvPr/>
            </p:nvGrpSpPr>
            <p:grpSpPr>
              <a:xfrm>
                <a:off x="3567462" y="1496185"/>
                <a:ext cx="286500" cy="361376"/>
                <a:chOff x="3567462" y="1496185"/>
                <a:chExt cx="286500" cy="361376"/>
              </a:xfrm>
            </p:grpSpPr>
            <p:cxnSp>
              <p:nvCxnSpPr>
                <p:cNvPr id="6682" name="Google Shape;6682;p5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83" name="Google Shape;6683;p5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4" name="Google Shape;6684;p5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58"/>
            <p:cNvGrpSpPr/>
            <p:nvPr/>
          </p:nvGrpSpPr>
          <p:grpSpPr>
            <a:xfrm>
              <a:off x="3891569" y="1779209"/>
              <a:ext cx="323945" cy="423706"/>
              <a:chOff x="3891569" y="1779209"/>
              <a:chExt cx="323945" cy="423706"/>
            </a:xfrm>
          </p:grpSpPr>
          <p:grpSp>
            <p:nvGrpSpPr>
              <p:cNvPr id="6686" name="Google Shape;6686;p58"/>
              <p:cNvGrpSpPr/>
              <p:nvPr/>
            </p:nvGrpSpPr>
            <p:grpSpPr>
              <a:xfrm>
                <a:off x="3929014" y="1881638"/>
                <a:ext cx="286500" cy="321278"/>
                <a:chOff x="3929014" y="1881638"/>
                <a:chExt cx="286500" cy="321278"/>
              </a:xfrm>
            </p:grpSpPr>
            <p:cxnSp>
              <p:nvCxnSpPr>
                <p:cNvPr id="6687" name="Google Shape;6687;p5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688" name="Google Shape;6688;p5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9" name="Google Shape;6689;p5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58"/>
            <p:cNvGrpSpPr/>
            <p:nvPr/>
          </p:nvGrpSpPr>
          <p:grpSpPr>
            <a:xfrm>
              <a:off x="4252606" y="1496185"/>
              <a:ext cx="324721" cy="463587"/>
              <a:chOff x="4252606" y="1496185"/>
              <a:chExt cx="324721" cy="463587"/>
            </a:xfrm>
          </p:grpSpPr>
          <p:grpSp>
            <p:nvGrpSpPr>
              <p:cNvPr id="6691" name="Google Shape;6691;p58"/>
              <p:cNvGrpSpPr/>
              <p:nvPr/>
            </p:nvGrpSpPr>
            <p:grpSpPr>
              <a:xfrm>
                <a:off x="4290828" y="1496185"/>
                <a:ext cx="286500" cy="361376"/>
                <a:chOff x="4290828" y="1496185"/>
                <a:chExt cx="286500" cy="361376"/>
              </a:xfrm>
            </p:grpSpPr>
            <p:cxnSp>
              <p:nvCxnSpPr>
                <p:cNvPr id="6692" name="Google Shape;6692;p5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93" name="Google Shape;6693;p5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4" name="Google Shape;6694;p5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58"/>
            <p:cNvGrpSpPr/>
            <p:nvPr/>
          </p:nvGrpSpPr>
          <p:grpSpPr>
            <a:xfrm>
              <a:off x="4613643" y="1763716"/>
              <a:ext cx="325308" cy="439200"/>
              <a:chOff x="4613643" y="1763716"/>
              <a:chExt cx="325308" cy="439200"/>
            </a:xfrm>
          </p:grpSpPr>
          <p:grpSp>
            <p:nvGrpSpPr>
              <p:cNvPr id="6696" name="Google Shape;6696;p58"/>
              <p:cNvGrpSpPr/>
              <p:nvPr/>
            </p:nvGrpSpPr>
            <p:grpSpPr>
              <a:xfrm>
                <a:off x="4652451" y="1879538"/>
                <a:ext cx="286500" cy="323378"/>
                <a:chOff x="4652451" y="1879538"/>
                <a:chExt cx="286500" cy="323378"/>
              </a:xfrm>
            </p:grpSpPr>
            <p:cxnSp>
              <p:nvCxnSpPr>
                <p:cNvPr id="6697" name="Google Shape;6697;p5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698" name="Google Shape;6698;p5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9" name="Google Shape;6699;p5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00" name="Google Shape;6700;p58"/>
          <p:cNvGrpSpPr/>
          <p:nvPr/>
        </p:nvGrpSpPr>
        <p:grpSpPr>
          <a:xfrm>
            <a:off x="3417981" y="2143759"/>
            <a:ext cx="1652173" cy="391517"/>
            <a:chOff x="3512551" y="2358270"/>
            <a:chExt cx="1597383" cy="378533"/>
          </a:xfrm>
        </p:grpSpPr>
        <p:cxnSp>
          <p:nvCxnSpPr>
            <p:cNvPr id="6701" name="Google Shape;6701;p58"/>
            <p:cNvCxnSpPr>
              <a:stCxn id="6702" idx="6"/>
              <a:endCxn id="670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704" name="Google Shape;6704;p58"/>
            <p:cNvGrpSpPr/>
            <p:nvPr/>
          </p:nvGrpSpPr>
          <p:grpSpPr>
            <a:xfrm>
              <a:off x="3512551" y="2358270"/>
              <a:ext cx="225647" cy="307714"/>
              <a:chOff x="2182679" y="2004714"/>
              <a:chExt cx="792300" cy="1080458"/>
            </a:xfrm>
          </p:grpSpPr>
          <p:cxnSp>
            <p:nvCxnSpPr>
              <p:cNvPr id="6705" name="Google Shape;6705;p58"/>
              <p:cNvCxnSpPr>
                <a:stCxn id="670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02" name="Google Shape;6702;p5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58"/>
            <p:cNvGrpSpPr/>
            <p:nvPr/>
          </p:nvGrpSpPr>
          <p:grpSpPr>
            <a:xfrm>
              <a:off x="3969644" y="2440153"/>
              <a:ext cx="225853" cy="296651"/>
              <a:chOff x="3775710" y="1729289"/>
              <a:chExt cx="136500" cy="179289"/>
            </a:xfrm>
          </p:grpSpPr>
          <p:cxnSp>
            <p:nvCxnSpPr>
              <p:cNvPr id="6708" name="Google Shape;6708;p5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709" name="Google Shape;6709;p5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58"/>
            <p:cNvGrpSpPr/>
            <p:nvPr/>
          </p:nvGrpSpPr>
          <p:grpSpPr>
            <a:xfrm>
              <a:off x="4427051" y="2358270"/>
              <a:ext cx="225647" cy="307714"/>
              <a:chOff x="5393704" y="2004714"/>
              <a:chExt cx="792300" cy="1080458"/>
            </a:xfrm>
          </p:grpSpPr>
          <p:cxnSp>
            <p:nvCxnSpPr>
              <p:cNvPr id="6712" name="Google Shape;6712;p58"/>
              <p:cNvCxnSpPr>
                <a:stCxn id="671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14" name="Google Shape;6714;p5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58"/>
            <p:cNvGrpSpPr/>
            <p:nvPr/>
          </p:nvGrpSpPr>
          <p:grpSpPr>
            <a:xfrm>
              <a:off x="4884287" y="2440252"/>
              <a:ext cx="225647" cy="296532"/>
              <a:chOff x="6999166" y="2292572"/>
              <a:chExt cx="792300" cy="1041192"/>
            </a:xfrm>
          </p:grpSpPr>
          <p:cxnSp>
            <p:nvCxnSpPr>
              <p:cNvPr id="6716" name="Google Shape;6716;p5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703" name="Google Shape;6703;p5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18" name="Google Shape;6718;p58"/>
          <p:cNvGrpSpPr/>
          <p:nvPr/>
        </p:nvGrpSpPr>
        <p:grpSpPr>
          <a:xfrm>
            <a:off x="6838789" y="979959"/>
            <a:ext cx="1581844" cy="732818"/>
            <a:chOff x="634175" y="2986275"/>
            <a:chExt cx="3147949" cy="1458344"/>
          </a:xfrm>
        </p:grpSpPr>
        <p:cxnSp>
          <p:nvCxnSpPr>
            <p:cNvPr id="6719" name="Google Shape;6719;p58"/>
            <p:cNvCxnSpPr>
              <a:stCxn id="6720" idx="4"/>
              <a:endCxn id="672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722" name="Google Shape;6722;p58"/>
            <p:cNvCxnSpPr>
              <a:stCxn id="6721" idx="0"/>
              <a:endCxn id="672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24" name="Google Shape;6724;p58"/>
            <p:cNvCxnSpPr>
              <a:stCxn id="6723" idx="4"/>
              <a:endCxn id="672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26" name="Google Shape;6726;p58"/>
            <p:cNvCxnSpPr>
              <a:stCxn id="6725" idx="0"/>
              <a:endCxn id="672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727" name="Google Shape;6727;p5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3" name="Google Shape;6723;p5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0" name="Google Shape;6720;p5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5" name="Google Shape;6725;p5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1" name="Google Shape;6721;p5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728" name="Google Shape;6728;p58"/>
          <p:cNvGrpSpPr/>
          <p:nvPr/>
        </p:nvGrpSpPr>
        <p:grpSpPr>
          <a:xfrm>
            <a:off x="3406504" y="2674269"/>
            <a:ext cx="1675128" cy="313674"/>
            <a:chOff x="998425" y="1182125"/>
            <a:chExt cx="1065400" cy="199500"/>
          </a:xfrm>
        </p:grpSpPr>
        <p:sp>
          <p:nvSpPr>
            <p:cNvPr id="6729" name="Google Shape;6729;p5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58"/>
          <p:cNvGrpSpPr/>
          <p:nvPr/>
        </p:nvGrpSpPr>
        <p:grpSpPr>
          <a:xfrm>
            <a:off x="3406503" y="3630235"/>
            <a:ext cx="1675129" cy="525345"/>
            <a:chOff x="5194708" y="3484366"/>
            <a:chExt cx="3148148" cy="987304"/>
          </a:xfrm>
        </p:grpSpPr>
        <p:grpSp>
          <p:nvGrpSpPr>
            <p:cNvPr id="6735" name="Google Shape;6735;p58"/>
            <p:cNvGrpSpPr/>
            <p:nvPr/>
          </p:nvGrpSpPr>
          <p:grpSpPr>
            <a:xfrm>
              <a:off x="7531521" y="3484366"/>
              <a:ext cx="811335" cy="987304"/>
              <a:chOff x="3379425" y="1617275"/>
              <a:chExt cx="1090650" cy="1327200"/>
            </a:xfrm>
          </p:grpSpPr>
          <p:sp>
            <p:nvSpPr>
              <p:cNvPr id="6736" name="Google Shape;6736;p5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58"/>
            <p:cNvGrpSpPr/>
            <p:nvPr/>
          </p:nvGrpSpPr>
          <p:grpSpPr>
            <a:xfrm>
              <a:off x="6752546" y="3484366"/>
              <a:ext cx="811428" cy="987304"/>
              <a:chOff x="2332275" y="1617275"/>
              <a:chExt cx="1090775" cy="1327200"/>
            </a:xfrm>
          </p:grpSpPr>
          <p:sp>
            <p:nvSpPr>
              <p:cNvPr id="6740" name="Google Shape;6740;p5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58"/>
            <p:cNvGrpSpPr/>
            <p:nvPr/>
          </p:nvGrpSpPr>
          <p:grpSpPr>
            <a:xfrm>
              <a:off x="5973664" y="3484366"/>
              <a:ext cx="811335" cy="987304"/>
              <a:chOff x="1285250" y="1617275"/>
              <a:chExt cx="1090650" cy="1327200"/>
            </a:xfrm>
          </p:grpSpPr>
          <p:sp>
            <p:nvSpPr>
              <p:cNvPr id="6744" name="Google Shape;6744;p5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58"/>
            <p:cNvGrpSpPr/>
            <p:nvPr/>
          </p:nvGrpSpPr>
          <p:grpSpPr>
            <a:xfrm>
              <a:off x="5194708" y="3484366"/>
              <a:ext cx="811409" cy="987304"/>
              <a:chOff x="238125" y="1617275"/>
              <a:chExt cx="1090750" cy="1327200"/>
            </a:xfrm>
          </p:grpSpPr>
          <p:sp>
            <p:nvSpPr>
              <p:cNvPr id="6748" name="Google Shape;6748;p5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1" name="Google Shape;6751;p58"/>
          <p:cNvGrpSpPr/>
          <p:nvPr/>
        </p:nvGrpSpPr>
        <p:grpSpPr>
          <a:xfrm>
            <a:off x="6840188" y="2276124"/>
            <a:ext cx="1579046" cy="522230"/>
            <a:chOff x="6853641" y="2534077"/>
            <a:chExt cx="1515545" cy="501229"/>
          </a:xfrm>
        </p:grpSpPr>
        <p:grpSp>
          <p:nvGrpSpPr>
            <p:cNvPr id="6752" name="Google Shape;6752;p58"/>
            <p:cNvGrpSpPr/>
            <p:nvPr/>
          </p:nvGrpSpPr>
          <p:grpSpPr>
            <a:xfrm>
              <a:off x="6853641" y="2618923"/>
              <a:ext cx="1515545" cy="324556"/>
              <a:chOff x="6853641" y="2618923"/>
              <a:chExt cx="1515545" cy="324556"/>
            </a:xfrm>
          </p:grpSpPr>
          <p:sp>
            <p:nvSpPr>
              <p:cNvPr id="6753" name="Google Shape;6753;p5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8" name="Google Shape;6758;p5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58"/>
          <p:cNvGrpSpPr/>
          <p:nvPr/>
        </p:nvGrpSpPr>
        <p:grpSpPr>
          <a:xfrm>
            <a:off x="3435080" y="3151165"/>
            <a:ext cx="1617976" cy="346616"/>
            <a:chOff x="1808063" y="4294338"/>
            <a:chExt cx="3370782" cy="721817"/>
          </a:xfrm>
        </p:grpSpPr>
        <p:sp>
          <p:nvSpPr>
            <p:cNvPr id="6764" name="Google Shape;6764;p5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58"/>
          <p:cNvGrpSpPr/>
          <p:nvPr/>
        </p:nvGrpSpPr>
        <p:grpSpPr>
          <a:xfrm>
            <a:off x="5261076" y="3817915"/>
            <a:ext cx="1417067" cy="350605"/>
            <a:chOff x="4234950" y="2101012"/>
            <a:chExt cx="4219974" cy="1044090"/>
          </a:xfrm>
        </p:grpSpPr>
        <p:sp>
          <p:nvSpPr>
            <p:cNvPr id="6775" name="Google Shape;6775;p5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58"/>
          <p:cNvGrpSpPr/>
          <p:nvPr/>
        </p:nvGrpSpPr>
        <p:grpSpPr>
          <a:xfrm>
            <a:off x="6836548" y="1808672"/>
            <a:ext cx="1586327" cy="371557"/>
            <a:chOff x="1247650" y="2075423"/>
            <a:chExt cx="6648477" cy="1557238"/>
          </a:xfrm>
        </p:grpSpPr>
        <p:sp>
          <p:nvSpPr>
            <p:cNvPr id="6792" name="Google Shape;6792;p5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58"/>
          <p:cNvGrpSpPr/>
          <p:nvPr/>
        </p:nvGrpSpPr>
        <p:grpSpPr>
          <a:xfrm>
            <a:off x="5267818" y="961862"/>
            <a:ext cx="1415601" cy="1648533"/>
            <a:chOff x="1839112" y="2209163"/>
            <a:chExt cx="1918159" cy="2233784"/>
          </a:xfrm>
        </p:grpSpPr>
        <p:sp>
          <p:nvSpPr>
            <p:cNvPr id="6799" name="Google Shape;6799;p5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02" name="Google Shape;6802;p58"/>
            <p:cNvCxnSpPr>
              <a:stCxn id="6799" idx="6"/>
              <a:endCxn id="680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03" name="Google Shape;6803;p58"/>
            <p:cNvCxnSpPr>
              <a:stCxn id="6800" idx="4"/>
              <a:endCxn id="680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805" name="Google Shape;6805;p58"/>
            <p:cNvCxnSpPr>
              <a:stCxn id="6804" idx="6"/>
              <a:endCxn id="680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06" name="Google Shape;6806;p58"/>
            <p:cNvCxnSpPr>
              <a:stCxn id="6801" idx="4"/>
              <a:endCxn id="680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804" name="Google Shape;6804;p5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09" name="Google Shape;6809;p58"/>
            <p:cNvCxnSpPr>
              <a:endCxn id="680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810" name="Google Shape;6810;p58"/>
          <p:cNvGrpSpPr/>
          <p:nvPr/>
        </p:nvGrpSpPr>
        <p:grpSpPr>
          <a:xfrm>
            <a:off x="3425084" y="979946"/>
            <a:ext cx="1637968" cy="154942"/>
            <a:chOff x="238125" y="2506075"/>
            <a:chExt cx="7115411" cy="673075"/>
          </a:xfrm>
        </p:grpSpPr>
        <p:sp>
          <p:nvSpPr>
            <p:cNvPr id="6811" name="Google Shape;6811;p5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58"/>
          <p:cNvGrpSpPr/>
          <p:nvPr/>
        </p:nvGrpSpPr>
        <p:grpSpPr>
          <a:xfrm>
            <a:off x="1965820" y="1294664"/>
            <a:ext cx="1262932" cy="785408"/>
            <a:chOff x="548861" y="389676"/>
            <a:chExt cx="3843371" cy="2390163"/>
          </a:xfrm>
        </p:grpSpPr>
        <p:cxnSp>
          <p:nvCxnSpPr>
            <p:cNvPr id="6817" name="Google Shape;6817;p5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18" name="Google Shape;6818;p5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19" name="Google Shape;6819;p5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20" name="Google Shape;6820;p5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821" name="Google Shape;6821;p5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822" name="Google Shape;6822;p5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3" name="Google Shape;6823;p5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824" name="Google Shape;6824;p5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58"/>
          <p:cNvGrpSpPr/>
          <p:nvPr/>
        </p:nvGrpSpPr>
        <p:grpSpPr>
          <a:xfrm>
            <a:off x="753952" y="2401541"/>
            <a:ext cx="1412054" cy="633562"/>
            <a:chOff x="1187400" y="2529299"/>
            <a:chExt cx="6769193" cy="2241903"/>
          </a:xfrm>
        </p:grpSpPr>
        <p:sp>
          <p:nvSpPr>
            <p:cNvPr id="6831" name="Google Shape;6831;p5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832" name="Google Shape;6832;p5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3" name="Google Shape;6833;p5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4" name="Google Shape;6834;p5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5" name="Google Shape;6835;p5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6" name="Google Shape;6836;p5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7" name="Google Shape;6837;p5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838" name="Google Shape;6838;p58"/>
            <p:cNvCxnSpPr>
              <a:stCxn id="6831" idx="2"/>
              <a:endCxn id="683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39" name="Google Shape;6839;p58"/>
            <p:cNvCxnSpPr>
              <a:stCxn id="6833" idx="0"/>
              <a:endCxn id="683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0" name="Google Shape;6840;p58"/>
            <p:cNvCxnSpPr>
              <a:stCxn id="6833" idx="2"/>
              <a:endCxn id="683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1" name="Google Shape;6841;p58"/>
            <p:cNvCxnSpPr>
              <a:stCxn id="6834" idx="0"/>
              <a:endCxn id="683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2" name="Google Shape;6842;p58"/>
            <p:cNvCxnSpPr>
              <a:stCxn id="6832" idx="2"/>
              <a:endCxn id="683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3" name="Google Shape;6843;p58"/>
            <p:cNvCxnSpPr>
              <a:stCxn id="6836" idx="0"/>
              <a:endCxn id="683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844" name="Google Shape;6844;p58"/>
          <p:cNvGrpSpPr/>
          <p:nvPr/>
        </p:nvGrpSpPr>
        <p:grpSpPr>
          <a:xfrm>
            <a:off x="6840198" y="2894250"/>
            <a:ext cx="1579035" cy="540873"/>
            <a:chOff x="6895650" y="3126697"/>
            <a:chExt cx="1436662" cy="492105"/>
          </a:xfrm>
        </p:grpSpPr>
        <p:sp>
          <p:nvSpPr>
            <p:cNvPr id="6845" name="Google Shape;6845;p5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0" name="Google Shape;6850;p58"/>
            <p:cNvGrpSpPr/>
            <p:nvPr/>
          </p:nvGrpSpPr>
          <p:grpSpPr>
            <a:xfrm>
              <a:off x="6995957" y="3335810"/>
              <a:ext cx="1230393" cy="71754"/>
              <a:chOff x="6995957" y="3287964"/>
              <a:chExt cx="1230393" cy="71754"/>
            </a:xfrm>
          </p:grpSpPr>
          <p:sp>
            <p:nvSpPr>
              <p:cNvPr id="6851" name="Google Shape;6851;p5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6" name="Google Shape;6856;p58"/>
          <p:cNvGrpSpPr/>
          <p:nvPr/>
        </p:nvGrpSpPr>
        <p:grpSpPr>
          <a:xfrm>
            <a:off x="6838780" y="3531013"/>
            <a:ext cx="1581862" cy="650625"/>
            <a:chOff x="6777990" y="3710194"/>
            <a:chExt cx="1646915" cy="677382"/>
          </a:xfrm>
        </p:grpSpPr>
        <p:grpSp>
          <p:nvGrpSpPr>
            <p:cNvPr id="6857" name="Google Shape;6857;p58"/>
            <p:cNvGrpSpPr/>
            <p:nvPr/>
          </p:nvGrpSpPr>
          <p:grpSpPr>
            <a:xfrm>
              <a:off x="6777990" y="3874492"/>
              <a:ext cx="411129" cy="513083"/>
              <a:chOff x="6777990" y="3874492"/>
              <a:chExt cx="411129" cy="513083"/>
            </a:xfrm>
          </p:grpSpPr>
          <p:cxnSp>
            <p:nvCxnSpPr>
              <p:cNvPr id="6858" name="Google Shape;6858;p5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59" name="Google Shape;6859;p5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58"/>
            <p:cNvGrpSpPr/>
            <p:nvPr/>
          </p:nvGrpSpPr>
          <p:grpSpPr>
            <a:xfrm>
              <a:off x="7188425" y="3710194"/>
              <a:ext cx="411123" cy="520535"/>
              <a:chOff x="7188425" y="3710194"/>
              <a:chExt cx="411123" cy="520535"/>
            </a:xfrm>
          </p:grpSpPr>
          <p:cxnSp>
            <p:nvCxnSpPr>
              <p:cNvPr id="6861" name="Google Shape;6861;p5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62" name="Google Shape;6862;p5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58"/>
            <p:cNvGrpSpPr/>
            <p:nvPr/>
          </p:nvGrpSpPr>
          <p:grpSpPr>
            <a:xfrm>
              <a:off x="7603341" y="3874492"/>
              <a:ext cx="411474" cy="513083"/>
              <a:chOff x="7603341" y="3874492"/>
              <a:chExt cx="411474" cy="513083"/>
            </a:xfrm>
          </p:grpSpPr>
          <p:cxnSp>
            <p:nvCxnSpPr>
              <p:cNvPr id="6864" name="Google Shape;6864;p5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65" name="Google Shape;6865;p5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58"/>
            <p:cNvGrpSpPr/>
            <p:nvPr/>
          </p:nvGrpSpPr>
          <p:grpSpPr>
            <a:xfrm>
              <a:off x="8013776" y="3722847"/>
              <a:ext cx="411129" cy="507881"/>
              <a:chOff x="8013776" y="3722847"/>
              <a:chExt cx="411129" cy="507881"/>
            </a:xfrm>
          </p:grpSpPr>
          <p:cxnSp>
            <p:nvCxnSpPr>
              <p:cNvPr id="6867" name="Google Shape;6867;p5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868" name="Google Shape;6868;p5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9" name="Google Shape;6869;p58"/>
          <p:cNvGrpSpPr/>
          <p:nvPr/>
        </p:nvGrpSpPr>
        <p:grpSpPr>
          <a:xfrm>
            <a:off x="5258295" y="2703853"/>
            <a:ext cx="1421889" cy="1020603"/>
            <a:chOff x="5190863" y="2824811"/>
            <a:chExt cx="1544860" cy="1108869"/>
          </a:xfrm>
        </p:grpSpPr>
        <p:grpSp>
          <p:nvGrpSpPr>
            <p:cNvPr id="6870" name="Google Shape;6870;p58"/>
            <p:cNvGrpSpPr/>
            <p:nvPr/>
          </p:nvGrpSpPr>
          <p:grpSpPr>
            <a:xfrm>
              <a:off x="5938695" y="3176919"/>
              <a:ext cx="685761" cy="404739"/>
              <a:chOff x="5938695" y="3176919"/>
              <a:chExt cx="685761" cy="404739"/>
            </a:xfrm>
          </p:grpSpPr>
          <p:grpSp>
            <p:nvGrpSpPr>
              <p:cNvPr id="6871" name="Google Shape;6871;p58"/>
              <p:cNvGrpSpPr/>
              <p:nvPr/>
            </p:nvGrpSpPr>
            <p:grpSpPr>
              <a:xfrm>
                <a:off x="5938695" y="3176919"/>
                <a:ext cx="685761" cy="404739"/>
                <a:chOff x="5938695" y="3176919"/>
                <a:chExt cx="685761" cy="404739"/>
              </a:xfrm>
            </p:grpSpPr>
            <p:sp>
              <p:nvSpPr>
                <p:cNvPr id="6872" name="Google Shape;6872;p5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4" name="Google Shape;6874;p5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58"/>
            <p:cNvGrpSpPr/>
            <p:nvPr/>
          </p:nvGrpSpPr>
          <p:grpSpPr>
            <a:xfrm>
              <a:off x="5305233" y="3176835"/>
              <a:ext cx="685971" cy="404655"/>
              <a:chOff x="5305233" y="3176835"/>
              <a:chExt cx="685971" cy="404655"/>
            </a:xfrm>
          </p:grpSpPr>
          <p:grpSp>
            <p:nvGrpSpPr>
              <p:cNvPr id="6876" name="Google Shape;6876;p58"/>
              <p:cNvGrpSpPr/>
              <p:nvPr/>
            </p:nvGrpSpPr>
            <p:grpSpPr>
              <a:xfrm>
                <a:off x="5305233" y="3176835"/>
                <a:ext cx="685971" cy="404655"/>
                <a:chOff x="5305233" y="3176835"/>
                <a:chExt cx="685971" cy="404655"/>
              </a:xfrm>
            </p:grpSpPr>
            <p:sp>
              <p:nvSpPr>
                <p:cNvPr id="6877" name="Google Shape;6877;p5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9" name="Google Shape;6879;p5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0" name="Google Shape;6880;p5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1" name="Google Shape;6881;p58"/>
            <p:cNvGrpSpPr/>
            <p:nvPr/>
          </p:nvGrpSpPr>
          <p:grpSpPr>
            <a:xfrm>
              <a:off x="5657361" y="2824811"/>
              <a:ext cx="1078361" cy="404655"/>
              <a:chOff x="5657361" y="2824811"/>
              <a:chExt cx="1078361" cy="404655"/>
            </a:xfrm>
          </p:grpSpPr>
          <p:grpSp>
            <p:nvGrpSpPr>
              <p:cNvPr id="6882" name="Google Shape;6882;p58"/>
              <p:cNvGrpSpPr/>
              <p:nvPr/>
            </p:nvGrpSpPr>
            <p:grpSpPr>
              <a:xfrm>
                <a:off x="5657361" y="2824811"/>
                <a:ext cx="1078361" cy="404655"/>
                <a:chOff x="5657361" y="2824811"/>
                <a:chExt cx="1078361" cy="404655"/>
              </a:xfrm>
            </p:grpSpPr>
            <p:grpSp>
              <p:nvGrpSpPr>
                <p:cNvPr id="6883" name="Google Shape;6883;p58"/>
                <p:cNvGrpSpPr/>
                <p:nvPr/>
              </p:nvGrpSpPr>
              <p:grpSpPr>
                <a:xfrm>
                  <a:off x="5938485" y="2824811"/>
                  <a:ext cx="797237" cy="404655"/>
                  <a:chOff x="5938485" y="2824811"/>
                  <a:chExt cx="797237" cy="404655"/>
                </a:xfrm>
              </p:grpSpPr>
              <p:sp>
                <p:nvSpPr>
                  <p:cNvPr id="6884" name="Google Shape;6884;p5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6" name="Google Shape;6886;p5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7" name="Google Shape;6887;p5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58"/>
            <p:cNvGrpSpPr/>
            <p:nvPr/>
          </p:nvGrpSpPr>
          <p:grpSpPr>
            <a:xfrm>
              <a:off x="5190863" y="3528942"/>
              <a:ext cx="1078026" cy="404739"/>
              <a:chOff x="5190863" y="3528942"/>
              <a:chExt cx="1078026" cy="404739"/>
            </a:xfrm>
          </p:grpSpPr>
          <p:sp>
            <p:nvSpPr>
              <p:cNvPr id="6889" name="Google Shape;6889;p5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0" name="Google Shape;6890;p58"/>
              <p:cNvGrpSpPr/>
              <p:nvPr/>
            </p:nvGrpSpPr>
            <p:grpSpPr>
              <a:xfrm>
                <a:off x="5190863" y="3528942"/>
                <a:ext cx="1078026" cy="404739"/>
                <a:chOff x="5190863" y="3528942"/>
                <a:chExt cx="1078026" cy="404739"/>
              </a:xfrm>
            </p:grpSpPr>
            <p:sp>
              <p:nvSpPr>
                <p:cNvPr id="6891" name="Google Shape;6891;p5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93" name="Google Shape;6893;p58"/>
          <p:cNvGrpSpPr/>
          <p:nvPr/>
        </p:nvGrpSpPr>
        <p:grpSpPr>
          <a:xfrm>
            <a:off x="724302" y="1268321"/>
            <a:ext cx="1086719" cy="879487"/>
            <a:chOff x="803162" y="1474292"/>
            <a:chExt cx="1086719" cy="879487"/>
          </a:xfrm>
        </p:grpSpPr>
        <p:grpSp>
          <p:nvGrpSpPr>
            <p:cNvPr id="6894" name="Google Shape;6894;p58"/>
            <p:cNvGrpSpPr/>
            <p:nvPr/>
          </p:nvGrpSpPr>
          <p:grpSpPr>
            <a:xfrm>
              <a:off x="803162" y="1625948"/>
              <a:ext cx="445856" cy="576579"/>
              <a:chOff x="803162" y="1625948"/>
              <a:chExt cx="445856" cy="576579"/>
            </a:xfrm>
          </p:grpSpPr>
          <p:sp>
            <p:nvSpPr>
              <p:cNvPr id="6895" name="Google Shape;6895;p5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6" name="Google Shape;6896;p58"/>
              <p:cNvGrpSpPr/>
              <p:nvPr/>
            </p:nvGrpSpPr>
            <p:grpSpPr>
              <a:xfrm>
                <a:off x="1056023" y="1625948"/>
                <a:ext cx="192995" cy="576579"/>
                <a:chOff x="1056023" y="1625948"/>
                <a:chExt cx="192995" cy="576579"/>
              </a:xfrm>
            </p:grpSpPr>
            <p:sp>
              <p:nvSpPr>
                <p:cNvPr id="6897" name="Google Shape;6897;p5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2" name="Google Shape;6902;p58"/>
            <p:cNvGrpSpPr/>
            <p:nvPr/>
          </p:nvGrpSpPr>
          <p:grpSpPr>
            <a:xfrm>
              <a:off x="1371406" y="1474292"/>
              <a:ext cx="518475" cy="879487"/>
              <a:chOff x="1398231" y="1474292"/>
              <a:chExt cx="518475" cy="879487"/>
            </a:xfrm>
          </p:grpSpPr>
          <p:grpSp>
            <p:nvGrpSpPr>
              <p:cNvPr id="6903" name="Google Shape;6903;p58"/>
              <p:cNvGrpSpPr/>
              <p:nvPr/>
            </p:nvGrpSpPr>
            <p:grpSpPr>
              <a:xfrm>
                <a:off x="1398231" y="1474292"/>
                <a:ext cx="518475" cy="341643"/>
                <a:chOff x="1398231" y="1474292"/>
                <a:chExt cx="518475" cy="341643"/>
              </a:xfrm>
            </p:grpSpPr>
            <p:sp>
              <p:nvSpPr>
                <p:cNvPr id="6904" name="Google Shape;6904;p5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5" name="Google Shape;6905;p58"/>
                <p:cNvGrpSpPr/>
                <p:nvPr/>
              </p:nvGrpSpPr>
              <p:grpSpPr>
                <a:xfrm>
                  <a:off x="1616453" y="1474292"/>
                  <a:ext cx="300253" cy="341643"/>
                  <a:chOff x="1616453" y="1475379"/>
                  <a:chExt cx="300253" cy="341643"/>
                </a:xfrm>
              </p:grpSpPr>
              <p:sp>
                <p:nvSpPr>
                  <p:cNvPr id="6906" name="Google Shape;6906;p5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3" name="Google Shape;6913;p58"/>
                  <p:cNvGrpSpPr/>
                  <p:nvPr/>
                </p:nvGrpSpPr>
                <p:grpSpPr>
                  <a:xfrm>
                    <a:off x="1839639" y="1475379"/>
                    <a:ext cx="77067" cy="341643"/>
                    <a:chOff x="1839639" y="1475379"/>
                    <a:chExt cx="77067" cy="341643"/>
                  </a:xfrm>
                </p:grpSpPr>
                <p:sp>
                  <p:nvSpPr>
                    <p:cNvPr id="6914" name="Google Shape;6914;p5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16" name="Google Shape;6916;p58"/>
              <p:cNvGrpSpPr/>
              <p:nvPr/>
            </p:nvGrpSpPr>
            <p:grpSpPr>
              <a:xfrm>
                <a:off x="1398451" y="2012951"/>
                <a:ext cx="518255" cy="340828"/>
                <a:chOff x="1398451" y="2012951"/>
                <a:chExt cx="518255" cy="340828"/>
              </a:xfrm>
            </p:grpSpPr>
            <p:sp>
              <p:nvSpPr>
                <p:cNvPr id="6917" name="Google Shape;6917;p5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8" name="Google Shape;6918;p58"/>
                <p:cNvGrpSpPr/>
                <p:nvPr/>
              </p:nvGrpSpPr>
              <p:grpSpPr>
                <a:xfrm>
                  <a:off x="1616453" y="2012951"/>
                  <a:ext cx="300253" cy="340828"/>
                  <a:chOff x="1616453" y="2013538"/>
                  <a:chExt cx="300253" cy="340828"/>
                </a:xfrm>
              </p:grpSpPr>
              <p:sp>
                <p:nvSpPr>
                  <p:cNvPr id="6919" name="Google Shape;6919;p5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6" name="Google Shape;6926;p58"/>
                  <p:cNvGrpSpPr/>
                  <p:nvPr/>
                </p:nvGrpSpPr>
                <p:grpSpPr>
                  <a:xfrm>
                    <a:off x="1839639" y="2013538"/>
                    <a:ext cx="77067" cy="340828"/>
                    <a:chOff x="1839639" y="2013538"/>
                    <a:chExt cx="77067" cy="340828"/>
                  </a:xfrm>
                </p:grpSpPr>
                <p:sp>
                  <p:nvSpPr>
                    <p:cNvPr id="6927" name="Google Shape;6927;p5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929" name="Google Shape;6929;p58"/>
          <p:cNvGrpSpPr/>
          <p:nvPr/>
        </p:nvGrpSpPr>
        <p:grpSpPr>
          <a:xfrm>
            <a:off x="721126" y="3399508"/>
            <a:ext cx="1368681" cy="682918"/>
            <a:chOff x="724986" y="3605478"/>
            <a:chExt cx="1368681" cy="682918"/>
          </a:xfrm>
        </p:grpSpPr>
        <p:grpSp>
          <p:nvGrpSpPr>
            <p:cNvPr id="6930" name="Google Shape;6930;p58"/>
            <p:cNvGrpSpPr/>
            <p:nvPr/>
          </p:nvGrpSpPr>
          <p:grpSpPr>
            <a:xfrm>
              <a:off x="1289102" y="3823629"/>
              <a:ext cx="240442" cy="250435"/>
              <a:chOff x="-165066" y="3843615"/>
              <a:chExt cx="221259" cy="230455"/>
            </a:xfrm>
          </p:grpSpPr>
          <p:sp>
            <p:nvSpPr>
              <p:cNvPr id="6931" name="Google Shape;6931;p5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58"/>
            <p:cNvGrpSpPr/>
            <p:nvPr/>
          </p:nvGrpSpPr>
          <p:grpSpPr>
            <a:xfrm>
              <a:off x="724986" y="3605478"/>
              <a:ext cx="1368681" cy="682918"/>
              <a:chOff x="724986" y="3605478"/>
              <a:chExt cx="1368681" cy="682918"/>
            </a:xfrm>
          </p:grpSpPr>
          <p:grpSp>
            <p:nvGrpSpPr>
              <p:cNvPr id="6952" name="Google Shape;6952;p58"/>
              <p:cNvGrpSpPr/>
              <p:nvPr/>
            </p:nvGrpSpPr>
            <p:grpSpPr>
              <a:xfrm>
                <a:off x="1498221" y="4047614"/>
                <a:ext cx="529172" cy="240783"/>
                <a:chOff x="1498221" y="4047614"/>
                <a:chExt cx="529172" cy="240783"/>
              </a:xfrm>
            </p:grpSpPr>
            <p:grpSp>
              <p:nvGrpSpPr>
                <p:cNvPr id="6953" name="Google Shape;6953;p58"/>
                <p:cNvGrpSpPr/>
                <p:nvPr/>
              </p:nvGrpSpPr>
              <p:grpSpPr>
                <a:xfrm>
                  <a:off x="1826655" y="4224370"/>
                  <a:ext cx="200738" cy="25631"/>
                  <a:chOff x="1826655" y="4224370"/>
                  <a:chExt cx="200738" cy="25631"/>
                </a:xfrm>
              </p:grpSpPr>
              <p:sp>
                <p:nvSpPr>
                  <p:cNvPr id="6954" name="Google Shape;6954;p5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58"/>
                <p:cNvGrpSpPr/>
                <p:nvPr/>
              </p:nvGrpSpPr>
              <p:grpSpPr>
                <a:xfrm>
                  <a:off x="1498221" y="4047614"/>
                  <a:ext cx="328444" cy="240783"/>
                  <a:chOff x="1498221" y="4047614"/>
                  <a:chExt cx="328444" cy="240783"/>
                </a:xfrm>
              </p:grpSpPr>
              <p:sp>
                <p:nvSpPr>
                  <p:cNvPr id="6957" name="Google Shape;6957;p5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8" name="Google Shape;6958;p58"/>
                  <p:cNvGrpSpPr/>
                  <p:nvPr/>
                </p:nvGrpSpPr>
                <p:grpSpPr>
                  <a:xfrm>
                    <a:off x="1498221" y="4047614"/>
                    <a:ext cx="150566" cy="190416"/>
                    <a:chOff x="1498221" y="4047614"/>
                    <a:chExt cx="150566" cy="190416"/>
                  </a:xfrm>
                </p:grpSpPr>
                <p:sp>
                  <p:nvSpPr>
                    <p:cNvPr id="6959" name="Google Shape;6959;p5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61" name="Google Shape;6961;p58"/>
              <p:cNvGrpSpPr/>
              <p:nvPr/>
            </p:nvGrpSpPr>
            <p:grpSpPr>
              <a:xfrm>
                <a:off x="1560718" y="3800594"/>
                <a:ext cx="532948" cy="302090"/>
                <a:chOff x="1560718" y="3800594"/>
                <a:chExt cx="532948" cy="302090"/>
              </a:xfrm>
            </p:grpSpPr>
            <p:grpSp>
              <p:nvGrpSpPr>
                <p:cNvPr id="6962" name="Google Shape;6962;p58"/>
                <p:cNvGrpSpPr/>
                <p:nvPr/>
              </p:nvGrpSpPr>
              <p:grpSpPr>
                <a:xfrm>
                  <a:off x="1912179" y="3827344"/>
                  <a:ext cx="181487" cy="25631"/>
                  <a:chOff x="1912179" y="3827344"/>
                  <a:chExt cx="181487" cy="25631"/>
                </a:xfrm>
              </p:grpSpPr>
              <p:sp>
                <p:nvSpPr>
                  <p:cNvPr id="6963" name="Google Shape;6963;p5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58"/>
                <p:cNvGrpSpPr/>
                <p:nvPr/>
              </p:nvGrpSpPr>
              <p:grpSpPr>
                <a:xfrm>
                  <a:off x="1912179" y="4044505"/>
                  <a:ext cx="181487" cy="25622"/>
                  <a:chOff x="1912179" y="4044506"/>
                  <a:chExt cx="181487" cy="25622"/>
                </a:xfrm>
              </p:grpSpPr>
              <p:sp>
                <p:nvSpPr>
                  <p:cNvPr id="6966" name="Google Shape;6966;p5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58"/>
                <p:cNvGrpSpPr/>
                <p:nvPr/>
              </p:nvGrpSpPr>
              <p:grpSpPr>
                <a:xfrm>
                  <a:off x="1560718" y="3800594"/>
                  <a:ext cx="351472" cy="302090"/>
                  <a:chOff x="1560718" y="3800594"/>
                  <a:chExt cx="351472" cy="302090"/>
                </a:xfrm>
              </p:grpSpPr>
              <p:grpSp>
                <p:nvGrpSpPr>
                  <p:cNvPr id="6969" name="Google Shape;6969;p58"/>
                  <p:cNvGrpSpPr/>
                  <p:nvPr/>
                </p:nvGrpSpPr>
                <p:grpSpPr>
                  <a:xfrm>
                    <a:off x="1560718" y="3842857"/>
                    <a:ext cx="173586" cy="217131"/>
                    <a:chOff x="1560718" y="3842857"/>
                    <a:chExt cx="173586" cy="217131"/>
                  </a:xfrm>
                </p:grpSpPr>
                <p:sp>
                  <p:nvSpPr>
                    <p:cNvPr id="6970" name="Google Shape;6970;p5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3" name="Google Shape;6973;p5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75" name="Google Shape;6975;p5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6" name="Google Shape;6976;p58"/>
              <p:cNvGrpSpPr/>
              <p:nvPr/>
            </p:nvGrpSpPr>
            <p:grpSpPr>
              <a:xfrm>
                <a:off x="785350" y="3605478"/>
                <a:ext cx="535311" cy="249245"/>
                <a:chOff x="785350" y="3605478"/>
                <a:chExt cx="535311" cy="249245"/>
              </a:xfrm>
            </p:grpSpPr>
            <p:grpSp>
              <p:nvGrpSpPr>
                <p:cNvPr id="6977" name="Google Shape;6977;p58"/>
                <p:cNvGrpSpPr/>
                <p:nvPr/>
              </p:nvGrpSpPr>
              <p:grpSpPr>
                <a:xfrm>
                  <a:off x="785350" y="3605478"/>
                  <a:ext cx="376191" cy="102736"/>
                  <a:chOff x="785350" y="3605478"/>
                  <a:chExt cx="376191" cy="102736"/>
                </a:xfrm>
              </p:grpSpPr>
              <p:sp>
                <p:nvSpPr>
                  <p:cNvPr id="6978" name="Google Shape;6978;p5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1" name="Google Shape;6981;p58"/>
                <p:cNvGrpSpPr/>
                <p:nvPr/>
              </p:nvGrpSpPr>
              <p:grpSpPr>
                <a:xfrm>
                  <a:off x="1161530" y="3655851"/>
                  <a:ext cx="159131" cy="198872"/>
                  <a:chOff x="1161530" y="3655851"/>
                  <a:chExt cx="159131" cy="198872"/>
                </a:xfrm>
              </p:grpSpPr>
              <p:sp>
                <p:nvSpPr>
                  <p:cNvPr id="6982" name="Google Shape;6982;p5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4" name="Google Shape;6984;p58"/>
              <p:cNvGrpSpPr/>
              <p:nvPr/>
            </p:nvGrpSpPr>
            <p:grpSpPr>
              <a:xfrm>
                <a:off x="785350" y="4047614"/>
                <a:ext cx="535311" cy="240783"/>
                <a:chOff x="785350" y="4047614"/>
                <a:chExt cx="535311" cy="240783"/>
              </a:xfrm>
            </p:grpSpPr>
            <p:grpSp>
              <p:nvGrpSpPr>
                <p:cNvPr id="6985" name="Google Shape;6985;p58"/>
                <p:cNvGrpSpPr/>
                <p:nvPr/>
              </p:nvGrpSpPr>
              <p:grpSpPr>
                <a:xfrm>
                  <a:off x="1161636" y="4047614"/>
                  <a:ext cx="159025" cy="190415"/>
                  <a:chOff x="1161636" y="4047614"/>
                  <a:chExt cx="159025" cy="190415"/>
                </a:xfrm>
              </p:grpSpPr>
              <p:sp>
                <p:nvSpPr>
                  <p:cNvPr id="6986" name="Google Shape;6986;p5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58"/>
                <p:cNvGrpSpPr/>
                <p:nvPr/>
              </p:nvGrpSpPr>
              <p:grpSpPr>
                <a:xfrm>
                  <a:off x="785350" y="4185661"/>
                  <a:ext cx="376191" cy="102736"/>
                  <a:chOff x="785350" y="4185661"/>
                  <a:chExt cx="376191" cy="102736"/>
                </a:xfrm>
              </p:grpSpPr>
              <p:sp>
                <p:nvSpPr>
                  <p:cNvPr id="6989" name="Google Shape;6989;p5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2" name="Google Shape;6992;p58"/>
              <p:cNvGrpSpPr/>
              <p:nvPr/>
            </p:nvGrpSpPr>
            <p:grpSpPr>
              <a:xfrm>
                <a:off x="1501054" y="3605478"/>
                <a:ext cx="526340" cy="249240"/>
                <a:chOff x="1501054" y="3605478"/>
                <a:chExt cx="526340" cy="249240"/>
              </a:xfrm>
            </p:grpSpPr>
            <p:grpSp>
              <p:nvGrpSpPr>
                <p:cNvPr id="6993" name="Google Shape;6993;p58"/>
                <p:cNvGrpSpPr/>
                <p:nvPr/>
              </p:nvGrpSpPr>
              <p:grpSpPr>
                <a:xfrm>
                  <a:off x="1834208" y="3643867"/>
                  <a:ext cx="193185" cy="25622"/>
                  <a:chOff x="1834208" y="3643867"/>
                  <a:chExt cx="193185" cy="25622"/>
                </a:xfrm>
              </p:grpSpPr>
              <p:sp>
                <p:nvSpPr>
                  <p:cNvPr id="6994" name="Google Shape;6994;p5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58"/>
                <p:cNvGrpSpPr/>
                <p:nvPr/>
              </p:nvGrpSpPr>
              <p:grpSpPr>
                <a:xfrm>
                  <a:off x="1501054" y="3605478"/>
                  <a:ext cx="333165" cy="249240"/>
                  <a:chOff x="1501054" y="3605478"/>
                  <a:chExt cx="333165" cy="249240"/>
                </a:xfrm>
              </p:grpSpPr>
              <p:sp>
                <p:nvSpPr>
                  <p:cNvPr id="6997" name="Google Shape;6997;p5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8" name="Google Shape;6998;p58"/>
                  <p:cNvGrpSpPr/>
                  <p:nvPr/>
                </p:nvGrpSpPr>
                <p:grpSpPr>
                  <a:xfrm>
                    <a:off x="1501054" y="3655851"/>
                    <a:ext cx="155286" cy="198867"/>
                    <a:chOff x="1501054" y="3655851"/>
                    <a:chExt cx="155286" cy="198867"/>
                  </a:xfrm>
                </p:grpSpPr>
                <p:sp>
                  <p:nvSpPr>
                    <p:cNvPr id="6999" name="Google Shape;6999;p5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01" name="Google Shape;7001;p58"/>
              <p:cNvGrpSpPr/>
              <p:nvPr/>
            </p:nvGrpSpPr>
            <p:grpSpPr>
              <a:xfrm>
                <a:off x="724986" y="3800594"/>
                <a:ext cx="532950" cy="302090"/>
                <a:chOff x="724986" y="3800594"/>
                <a:chExt cx="532950" cy="302090"/>
              </a:xfrm>
            </p:grpSpPr>
            <p:grpSp>
              <p:nvGrpSpPr>
                <p:cNvPr id="7002" name="Google Shape;7002;p58"/>
                <p:cNvGrpSpPr/>
                <p:nvPr/>
              </p:nvGrpSpPr>
              <p:grpSpPr>
                <a:xfrm>
                  <a:off x="724986" y="4044367"/>
                  <a:ext cx="181314" cy="25626"/>
                  <a:chOff x="724986" y="4044367"/>
                  <a:chExt cx="181314" cy="25626"/>
                </a:xfrm>
              </p:grpSpPr>
              <p:sp>
                <p:nvSpPr>
                  <p:cNvPr id="7003" name="Google Shape;7003;p5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58"/>
                <p:cNvGrpSpPr/>
                <p:nvPr/>
              </p:nvGrpSpPr>
              <p:grpSpPr>
                <a:xfrm>
                  <a:off x="906290" y="3800594"/>
                  <a:ext cx="351646" cy="302090"/>
                  <a:chOff x="906290" y="3800594"/>
                  <a:chExt cx="351646" cy="302090"/>
                </a:xfrm>
              </p:grpSpPr>
              <p:grpSp>
                <p:nvGrpSpPr>
                  <p:cNvPr id="7006" name="Google Shape;7006;p58"/>
                  <p:cNvGrpSpPr/>
                  <p:nvPr/>
                </p:nvGrpSpPr>
                <p:grpSpPr>
                  <a:xfrm>
                    <a:off x="1084172" y="3842857"/>
                    <a:ext cx="173764" cy="217131"/>
                    <a:chOff x="1084172" y="3842857"/>
                    <a:chExt cx="173764" cy="217131"/>
                  </a:xfrm>
                </p:grpSpPr>
                <p:grpSp>
                  <p:nvGrpSpPr>
                    <p:cNvPr id="7007" name="Google Shape;7007;p58"/>
                    <p:cNvGrpSpPr/>
                    <p:nvPr/>
                  </p:nvGrpSpPr>
                  <p:grpSpPr>
                    <a:xfrm>
                      <a:off x="1156862" y="3936509"/>
                      <a:ext cx="101073" cy="25622"/>
                      <a:chOff x="1156862" y="3936509"/>
                      <a:chExt cx="101073" cy="25622"/>
                    </a:xfrm>
                  </p:grpSpPr>
                  <p:sp>
                    <p:nvSpPr>
                      <p:cNvPr id="7008" name="Google Shape;7008;p5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0" name="Google Shape;7010;p5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1" name="Google Shape;7011;p5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58"/>
                <p:cNvGrpSpPr/>
                <p:nvPr/>
              </p:nvGrpSpPr>
              <p:grpSpPr>
                <a:xfrm>
                  <a:off x="724986" y="3830189"/>
                  <a:ext cx="189533" cy="25626"/>
                  <a:chOff x="724986" y="3830189"/>
                  <a:chExt cx="189533" cy="25626"/>
                </a:xfrm>
              </p:grpSpPr>
              <p:sp>
                <p:nvSpPr>
                  <p:cNvPr id="7014" name="Google Shape;7014;p5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016" name="Google Shape;7016;p58"/>
          <p:cNvGrpSpPr/>
          <p:nvPr/>
        </p:nvGrpSpPr>
        <p:grpSpPr>
          <a:xfrm>
            <a:off x="2249438" y="2249669"/>
            <a:ext cx="948701" cy="935378"/>
            <a:chOff x="2253298" y="2428317"/>
            <a:chExt cx="948701" cy="935378"/>
          </a:xfrm>
        </p:grpSpPr>
        <p:sp>
          <p:nvSpPr>
            <p:cNvPr id="7017" name="Google Shape;7017;p5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3" name="Shape 7053"/>
        <p:cNvGrpSpPr/>
        <p:nvPr/>
      </p:nvGrpSpPr>
      <p:grpSpPr>
        <a:xfrm>
          <a:off x="0" y="0"/>
          <a:ext cx="0" cy="0"/>
          <a:chOff x="0" y="0"/>
          <a:chExt cx="0" cy="0"/>
        </a:xfrm>
      </p:grpSpPr>
      <p:grpSp>
        <p:nvGrpSpPr>
          <p:cNvPr id="7054" name="Google Shape;7054;p59"/>
          <p:cNvGrpSpPr/>
          <p:nvPr/>
        </p:nvGrpSpPr>
        <p:grpSpPr>
          <a:xfrm>
            <a:off x="3339745" y="952988"/>
            <a:ext cx="2363393" cy="1017867"/>
            <a:chOff x="3292400" y="1219146"/>
            <a:chExt cx="2615240" cy="1110239"/>
          </a:xfrm>
        </p:grpSpPr>
        <p:sp>
          <p:nvSpPr>
            <p:cNvPr id="7055" name="Google Shape;7055;p5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7056" name="Google Shape;7056;p5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57" name="Google Shape;7057;p5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058" name="Google Shape;7058;p5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059" name="Google Shape;7059;p5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060" name="Google Shape;7060;p5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061" name="Google Shape;7061;p5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062" name="Google Shape;7062;p5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063" name="Google Shape;7063;p5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064" name="Google Shape;7064;p5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065" name="Google Shape;7065;p5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066" name="Google Shape;7066;p5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067" name="Google Shape;7067;p5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068" name="Google Shape;7068;p5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069" name="Google Shape;7069;p59"/>
            <p:cNvGrpSpPr/>
            <p:nvPr/>
          </p:nvGrpSpPr>
          <p:grpSpPr>
            <a:xfrm>
              <a:off x="3748438" y="1378608"/>
              <a:ext cx="2159202" cy="903971"/>
              <a:chOff x="1683525" y="2179850"/>
              <a:chExt cx="4519050" cy="2134525"/>
            </a:xfrm>
          </p:grpSpPr>
          <p:sp>
            <p:nvSpPr>
              <p:cNvPr id="7070" name="Google Shape;7070;p5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1" name="Google Shape;7071;p5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2" name="Google Shape;7072;p5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3" name="Google Shape;7073;p5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4" name="Google Shape;7074;p5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5" name="Google Shape;7075;p5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6" name="Google Shape;7076;p5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7" name="Google Shape;7077;p5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8" name="Google Shape;7078;p5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9" name="Google Shape;7079;p5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80" name="Google Shape;7080;p5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81" name="Google Shape;7081;p5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7082" name="Google Shape;7082;p59"/>
          <p:cNvGraphicFramePr/>
          <p:nvPr/>
        </p:nvGraphicFramePr>
        <p:xfrm>
          <a:off x="5935838" y="2130461"/>
          <a:ext cx="3000000" cy="3000000"/>
        </p:xfrm>
        <a:graphic>
          <a:graphicData uri="http://schemas.openxmlformats.org/drawingml/2006/table">
            <a:tbl>
              <a:tblPr>
                <a:noFill/>
                <a:tableStyleId>{5510C720-03A2-4312-AA1B-4C92D6180EA4}</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083" name="Google Shape;7083;p59"/>
          <p:cNvGrpSpPr/>
          <p:nvPr/>
        </p:nvGrpSpPr>
        <p:grpSpPr>
          <a:xfrm>
            <a:off x="5935948" y="3189058"/>
            <a:ext cx="2496964" cy="1001454"/>
            <a:chOff x="1919611" y="789980"/>
            <a:chExt cx="1474179" cy="606868"/>
          </a:xfrm>
        </p:grpSpPr>
        <p:cxnSp>
          <p:nvCxnSpPr>
            <p:cNvPr id="7084" name="Google Shape;7084;p5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85" name="Google Shape;7085;p5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86" name="Google Shape;7086;p5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087" name="Google Shape;7087;p5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088" name="Google Shape;7088;p5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089" name="Google Shape;7089;p5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090" name="Google Shape;7090;p5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091" name="Google Shape;7091;p5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9"/>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098" name="Google Shape;7098;p59"/>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099" name="Google Shape;7099;p59"/>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100" name="Google Shape;7100;p5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1" name="Google Shape;7101;p59"/>
          <p:cNvGrpSpPr/>
          <p:nvPr/>
        </p:nvGrpSpPr>
        <p:grpSpPr>
          <a:xfrm>
            <a:off x="712562" y="998017"/>
            <a:ext cx="2394370" cy="976502"/>
            <a:chOff x="749309" y="1112739"/>
            <a:chExt cx="2371603" cy="976502"/>
          </a:xfrm>
        </p:grpSpPr>
        <p:sp>
          <p:nvSpPr>
            <p:cNvPr id="7102" name="Google Shape;7102;p5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134" name="Google Shape;7134;p59"/>
          <p:cNvGraphicFramePr/>
          <p:nvPr/>
        </p:nvGraphicFramePr>
        <p:xfrm>
          <a:off x="5935863" y="996311"/>
          <a:ext cx="3000000" cy="3000000"/>
        </p:xfrm>
        <a:graphic>
          <a:graphicData uri="http://schemas.openxmlformats.org/drawingml/2006/table">
            <a:tbl>
              <a:tblPr>
                <a:noFill/>
                <a:tableStyleId>{5510C720-03A2-4312-AA1B-4C92D6180EA4}</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7135" name="Google Shape;7135;p59"/>
          <p:cNvGraphicFramePr/>
          <p:nvPr/>
        </p:nvGraphicFramePr>
        <p:xfrm>
          <a:off x="3342575" y="2130461"/>
          <a:ext cx="3000000" cy="3000000"/>
        </p:xfrm>
        <a:graphic>
          <a:graphicData uri="http://schemas.openxmlformats.org/drawingml/2006/table">
            <a:tbl>
              <a:tblPr>
                <a:noFill/>
                <a:tableStyleId>{5510C720-03A2-4312-AA1B-4C92D6180EA4}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36" name="Google Shape;7136;p59"/>
          <p:cNvGrpSpPr/>
          <p:nvPr/>
        </p:nvGrpSpPr>
        <p:grpSpPr>
          <a:xfrm>
            <a:off x="4086505" y="2517104"/>
            <a:ext cx="1517436" cy="74460"/>
            <a:chOff x="3980086" y="2804397"/>
            <a:chExt cx="1227600" cy="66900"/>
          </a:xfrm>
        </p:grpSpPr>
        <p:sp>
          <p:nvSpPr>
            <p:cNvPr id="7137" name="Google Shape;7137;p5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9"/>
          <p:cNvGrpSpPr/>
          <p:nvPr/>
        </p:nvGrpSpPr>
        <p:grpSpPr>
          <a:xfrm>
            <a:off x="4711569" y="2809692"/>
            <a:ext cx="892956" cy="74460"/>
            <a:chOff x="3980086" y="2804397"/>
            <a:chExt cx="1227600" cy="66900"/>
          </a:xfrm>
        </p:grpSpPr>
        <p:sp>
          <p:nvSpPr>
            <p:cNvPr id="7140" name="Google Shape;7140;p5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59"/>
          <p:cNvGrpSpPr/>
          <p:nvPr/>
        </p:nvGrpSpPr>
        <p:grpSpPr>
          <a:xfrm>
            <a:off x="3344661" y="3168575"/>
            <a:ext cx="2363244" cy="1005943"/>
            <a:chOff x="3358415" y="3361302"/>
            <a:chExt cx="2363244" cy="1024695"/>
          </a:xfrm>
        </p:grpSpPr>
        <p:grpSp>
          <p:nvGrpSpPr>
            <p:cNvPr id="7143" name="Google Shape;7143;p59"/>
            <p:cNvGrpSpPr/>
            <p:nvPr/>
          </p:nvGrpSpPr>
          <p:grpSpPr>
            <a:xfrm>
              <a:off x="3358415" y="3361302"/>
              <a:ext cx="441300" cy="1024695"/>
              <a:chOff x="3358415" y="3361302"/>
              <a:chExt cx="441300" cy="1024695"/>
            </a:xfrm>
          </p:grpSpPr>
          <p:sp>
            <p:nvSpPr>
              <p:cNvPr id="7144" name="Google Shape;7144;p5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59"/>
            <p:cNvGrpSpPr/>
            <p:nvPr/>
          </p:nvGrpSpPr>
          <p:grpSpPr>
            <a:xfrm>
              <a:off x="3838901" y="3361302"/>
              <a:ext cx="441300" cy="1024695"/>
              <a:chOff x="3838901" y="3361302"/>
              <a:chExt cx="441300" cy="1024695"/>
            </a:xfrm>
          </p:grpSpPr>
          <p:sp>
            <p:nvSpPr>
              <p:cNvPr id="7151" name="Google Shape;7151;p5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59"/>
            <p:cNvGrpSpPr/>
            <p:nvPr/>
          </p:nvGrpSpPr>
          <p:grpSpPr>
            <a:xfrm>
              <a:off x="4319387" y="3361302"/>
              <a:ext cx="441300" cy="1024695"/>
              <a:chOff x="4319387" y="3361302"/>
              <a:chExt cx="441300" cy="1024695"/>
            </a:xfrm>
          </p:grpSpPr>
          <p:sp>
            <p:nvSpPr>
              <p:cNvPr id="7158" name="Google Shape;7158;p5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59"/>
            <p:cNvGrpSpPr/>
            <p:nvPr/>
          </p:nvGrpSpPr>
          <p:grpSpPr>
            <a:xfrm>
              <a:off x="4799873" y="3361302"/>
              <a:ext cx="441300" cy="1024695"/>
              <a:chOff x="4799873" y="3361302"/>
              <a:chExt cx="441300" cy="1024695"/>
            </a:xfrm>
          </p:grpSpPr>
          <p:sp>
            <p:nvSpPr>
              <p:cNvPr id="7165" name="Google Shape;7165;p5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59"/>
            <p:cNvGrpSpPr/>
            <p:nvPr/>
          </p:nvGrpSpPr>
          <p:grpSpPr>
            <a:xfrm>
              <a:off x="5280360" y="3361302"/>
              <a:ext cx="441300" cy="1024695"/>
              <a:chOff x="5280360" y="3361302"/>
              <a:chExt cx="441300" cy="1024695"/>
            </a:xfrm>
          </p:grpSpPr>
          <p:sp>
            <p:nvSpPr>
              <p:cNvPr id="7172" name="Google Shape;7172;p5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178" name="Google Shape;7178;p59"/>
          <p:cNvGraphicFramePr/>
          <p:nvPr/>
        </p:nvGraphicFramePr>
        <p:xfrm>
          <a:off x="711088" y="2130461"/>
          <a:ext cx="3000000" cy="3000000"/>
        </p:xfrm>
        <a:graphic>
          <a:graphicData uri="http://schemas.openxmlformats.org/drawingml/2006/table">
            <a:tbl>
              <a:tblPr>
                <a:noFill/>
                <a:tableStyleId>{5510C720-03A2-4312-AA1B-4C92D6180EA4}</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79" name="Google Shape;7179;p59"/>
          <p:cNvGrpSpPr/>
          <p:nvPr/>
        </p:nvGrpSpPr>
        <p:grpSpPr>
          <a:xfrm>
            <a:off x="712613" y="3180186"/>
            <a:ext cx="2403614" cy="1005900"/>
            <a:chOff x="726450" y="3372825"/>
            <a:chExt cx="2403614" cy="1005900"/>
          </a:xfrm>
        </p:grpSpPr>
        <p:grpSp>
          <p:nvGrpSpPr>
            <p:cNvPr id="7180" name="Google Shape;7180;p59"/>
            <p:cNvGrpSpPr/>
            <p:nvPr/>
          </p:nvGrpSpPr>
          <p:grpSpPr>
            <a:xfrm>
              <a:off x="726450" y="3696000"/>
              <a:ext cx="2403614" cy="500898"/>
              <a:chOff x="726450" y="3696000"/>
              <a:chExt cx="2403614" cy="500898"/>
            </a:xfrm>
          </p:grpSpPr>
          <p:sp>
            <p:nvSpPr>
              <p:cNvPr id="7181" name="Google Shape;7181;p5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2" name="Google Shape;7182;p5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83" name="Google Shape;7183;p59"/>
            <p:cNvGrpSpPr/>
            <p:nvPr/>
          </p:nvGrpSpPr>
          <p:grpSpPr>
            <a:xfrm>
              <a:off x="1348050" y="3372825"/>
              <a:ext cx="1720425" cy="1005900"/>
              <a:chOff x="1348050" y="3372825"/>
              <a:chExt cx="1720425" cy="1005900"/>
            </a:xfrm>
          </p:grpSpPr>
          <p:sp>
            <p:nvSpPr>
              <p:cNvPr id="7184" name="Google Shape;7184;p5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5" name="Google Shape;7185;p5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6" name="Google Shape;7186;p5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7" name="Google Shape;7187;p5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8" name="Google Shape;7188;p5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89" name="Google Shape;7189;p59"/>
            <p:cNvGrpSpPr/>
            <p:nvPr/>
          </p:nvGrpSpPr>
          <p:grpSpPr>
            <a:xfrm>
              <a:off x="1455707" y="3731058"/>
              <a:ext cx="1491150" cy="417657"/>
              <a:chOff x="1455707" y="3731058"/>
              <a:chExt cx="1491150" cy="417657"/>
            </a:xfrm>
          </p:grpSpPr>
          <p:grpSp>
            <p:nvGrpSpPr>
              <p:cNvPr id="7190" name="Google Shape;7190;p59"/>
              <p:cNvGrpSpPr/>
              <p:nvPr/>
            </p:nvGrpSpPr>
            <p:grpSpPr>
              <a:xfrm>
                <a:off x="1472938" y="3745828"/>
                <a:ext cx="72126" cy="53788"/>
                <a:chOff x="1472938" y="3745828"/>
                <a:chExt cx="72126" cy="53788"/>
              </a:xfrm>
            </p:grpSpPr>
            <p:sp>
              <p:nvSpPr>
                <p:cNvPr id="7191" name="Google Shape;7191;p5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59"/>
              <p:cNvGrpSpPr/>
              <p:nvPr/>
            </p:nvGrpSpPr>
            <p:grpSpPr>
              <a:xfrm>
                <a:off x="1819181" y="4089633"/>
                <a:ext cx="72126" cy="53788"/>
                <a:chOff x="1819181" y="4089633"/>
                <a:chExt cx="72126" cy="53788"/>
              </a:xfrm>
            </p:grpSpPr>
            <p:sp>
              <p:nvSpPr>
                <p:cNvPr id="7194" name="Google Shape;7194;p5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59"/>
              <p:cNvGrpSpPr/>
              <p:nvPr/>
            </p:nvGrpSpPr>
            <p:grpSpPr>
              <a:xfrm>
                <a:off x="1455707" y="4084171"/>
                <a:ext cx="64321" cy="64544"/>
                <a:chOff x="1455707" y="4084171"/>
                <a:chExt cx="64321" cy="64544"/>
              </a:xfrm>
            </p:grpSpPr>
            <p:sp>
              <p:nvSpPr>
                <p:cNvPr id="7197" name="Google Shape;7197;p5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59"/>
              <p:cNvGrpSpPr/>
              <p:nvPr/>
            </p:nvGrpSpPr>
            <p:grpSpPr>
              <a:xfrm>
                <a:off x="1818610" y="3731058"/>
                <a:ext cx="64321" cy="64544"/>
                <a:chOff x="1818610" y="3731058"/>
                <a:chExt cx="64321" cy="64544"/>
              </a:xfrm>
            </p:grpSpPr>
            <p:sp>
              <p:nvSpPr>
                <p:cNvPr id="7200" name="Google Shape;7200;p5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59"/>
              <p:cNvGrpSpPr/>
              <p:nvPr/>
            </p:nvGrpSpPr>
            <p:grpSpPr>
              <a:xfrm>
                <a:off x="2172491" y="4089633"/>
                <a:ext cx="72126" cy="53788"/>
                <a:chOff x="2172491" y="4089633"/>
                <a:chExt cx="72126" cy="53788"/>
              </a:xfrm>
            </p:grpSpPr>
            <p:sp>
              <p:nvSpPr>
                <p:cNvPr id="7203" name="Google Shape;7203;p5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59"/>
              <p:cNvGrpSpPr/>
              <p:nvPr/>
            </p:nvGrpSpPr>
            <p:grpSpPr>
              <a:xfrm>
                <a:off x="2171920" y="3731058"/>
                <a:ext cx="64321" cy="64544"/>
                <a:chOff x="2171920" y="3731058"/>
                <a:chExt cx="64321" cy="64544"/>
              </a:xfrm>
            </p:grpSpPr>
            <p:sp>
              <p:nvSpPr>
                <p:cNvPr id="7206" name="Google Shape;7206;p5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59"/>
              <p:cNvGrpSpPr/>
              <p:nvPr/>
            </p:nvGrpSpPr>
            <p:grpSpPr>
              <a:xfrm>
                <a:off x="2874730" y="3745828"/>
                <a:ext cx="72126" cy="53788"/>
                <a:chOff x="2874730" y="3745828"/>
                <a:chExt cx="72126" cy="53788"/>
              </a:xfrm>
            </p:grpSpPr>
            <p:sp>
              <p:nvSpPr>
                <p:cNvPr id="7209" name="Google Shape;7209;p5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59"/>
              <p:cNvGrpSpPr/>
              <p:nvPr/>
            </p:nvGrpSpPr>
            <p:grpSpPr>
              <a:xfrm>
                <a:off x="2878589" y="4081481"/>
                <a:ext cx="64321" cy="64544"/>
                <a:chOff x="2878589" y="4081481"/>
                <a:chExt cx="64321" cy="64544"/>
              </a:xfrm>
            </p:grpSpPr>
            <p:sp>
              <p:nvSpPr>
                <p:cNvPr id="7212" name="Google Shape;7212;p5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59"/>
              <p:cNvGrpSpPr/>
              <p:nvPr/>
            </p:nvGrpSpPr>
            <p:grpSpPr>
              <a:xfrm>
                <a:off x="2525796" y="4089633"/>
                <a:ext cx="72126" cy="53788"/>
                <a:chOff x="2525796" y="4089633"/>
                <a:chExt cx="72126" cy="53788"/>
              </a:xfrm>
            </p:grpSpPr>
            <p:sp>
              <p:nvSpPr>
                <p:cNvPr id="7215" name="Google Shape;7215;p5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59"/>
              <p:cNvGrpSpPr/>
              <p:nvPr/>
            </p:nvGrpSpPr>
            <p:grpSpPr>
              <a:xfrm>
                <a:off x="2525225" y="3731058"/>
                <a:ext cx="64321" cy="64544"/>
                <a:chOff x="2525225" y="3731058"/>
                <a:chExt cx="64321" cy="64544"/>
              </a:xfrm>
            </p:grpSpPr>
            <p:sp>
              <p:nvSpPr>
                <p:cNvPr id="7218" name="Google Shape;7218;p5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3" name="Shape 7223"/>
        <p:cNvGrpSpPr/>
        <p:nvPr/>
      </p:nvGrpSpPr>
      <p:grpSpPr>
        <a:xfrm>
          <a:off x="0" y="0"/>
          <a:ext cx="0" cy="0"/>
          <a:chOff x="0" y="0"/>
          <a:chExt cx="0" cy="0"/>
        </a:xfrm>
      </p:grpSpPr>
      <p:grpSp>
        <p:nvGrpSpPr>
          <p:cNvPr id="7224" name="Google Shape;7224;p60"/>
          <p:cNvGrpSpPr/>
          <p:nvPr/>
        </p:nvGrpSpPr>
        <p:grpSpPr>
          <a:xfrm>
            <a:off x="5780153" y="1859606"/>
            <a:ext cx="671400" cy="674856"/>
            <a:chOff x="5780148" y="1859605"/>
            <a:chExt cx="671400" cy="674856"/>
          </a:xfrm>
        </p:grpSpPr>
        <p:sp>
          <p:nvSpPr>
            <p:cNvPr id="7225" name="Google Shape;7225;p60"/>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0"/>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0"/>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0"/>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60"/>
          <p:cNvGrpSpPr/>
          <p:nvPr/>
        </p:nvGrpSpPr>
        <p:grpSpPr>
          <a:xfrm>
            <a:off x="716996" y="971307"/>
            <a:ext cx="845921" cy="690752"/>
            <a:chOff x="732428" y="1198513"/>
            <a:chExt cx="845921" cy="690752"/>
          </a:xfrm>
        </p:grpSpPr>
        <p:grpSp>
          <p:nvGrpSpPr>
            <p:cNvPr id="7230" name="Google Shape;7230;p60"/>
            <p:cNvGrpSpPr/>
            <p:nvPr/>
          </p:nvGrpSpPr>
          <p:grpSpPr>
            <a:xfrm>
              <a:off x="823030" y="1198513"/>
              <a:ext cx="755319" cy="690752"/>
              <a:chOff x="823030" y="1198513"/>
              <a:chExt cx="755319" cy="690752"/>
            </a:xfrm>
          </p:grpSpPr>
          <p:sp>
            <p:nvSpPr>
              <p:cNvPr id="7231" name="Google Shape;7231;p6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60"/>
            <p:cNvGrpSpPr/>
            <p:nvPr/>
          </p:nvGrpSpPr>
          <p:grpSpPr>
            <a:xfrm>
              <a:off x="732428" y="1239937"/>
              <a:ext cx="739912" cy="607886"/>
              <a:chOff x="732428" y="1239937"/>
              <a:chExt cx="739912" cy="607886"/>
            </a:xfrm>
          </p:grpSpPr>
          <p:sp>
            <p:nvSpPr>
              <p:cNvPr id="7234" name="Google Shape;7234;p6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60"/>
            <p:cNvGrpSpPr/>
            <p:nvPr/>
          </p:nvGrpSpPr>
          <p:grpSpPr>
            <a:xfrm>
              <a:off x="732428" y="1277018"/>
              <a:ext cx="702832" cy="533758"/>
              <a:chOff x="732428" y="1277018"/>
              <a:chExt cx="702832" cy="533758"/>
            </a:xfrm>
          </p:grpSpPr>
          <p:sp>
            <p:nvSpPr>
              <p:cNvPr id="7237" name="Google Shape;7237;p6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60"/>
            <p:cNvGrpSpPr/>
            <p:nvPr/>
          </p:nvGrpSpPr>
          <p:grpSpPr>
            <a:xfrm>
              <a:off x="931170" y="1306653"/>
              <a:ext cx="647179" cy="474455"/>
              <a:chOff x="931170" y="1306653"/>
              <a:chExt cx="647179" cy="474455"/>
            </a:xfrm>
          </p:grpSpPr>
          <p:sp>
            <p:nvSpPr>
              <p:cNvPr id="7240" name="Google Shape;7240;p6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2" name="Google Shape;7242;p6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60"/>
          <p:cNvGrpSpPr/>
          <p:nvPr/>
        </p:nvGrpSpPr>
        <p:grpSpPr>
          <a:xfrm>
            <a:off x="3948605" y="971313"/>
            <a:ext cx="634656" cy="699982"/>
            <a:chOff x="5985650" y="2860025"/>
            <a:chExt cx="1396075" cy="1539775"/>
          </a:xfrm>
        </p:grpSpPr>
        <p:sp>
          <p:nvSpPr>
            <p:cNvPr id="7244" name="Google Shape;7244;p6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60"/>
          <p:cNvGrpSpPr/>
          <p:nvPr/>
        </p:nvGrpSpPr>
        <p:grpSpPr>
          <a:xfrm>
            <a:off x="4704254" y="971307"/>
            <a:ext cx="725845" cy="699975"/>
            <a:chOff x="4249973" y="1201875"/>
            <a:chExt cx="1958568" cy="1888762"/>
          </a:xfrm>
        </p:grpSpPr>
        <p:sp>
          <p:nvSpPr>
            <p:cNvPr id="7277" name="Google Shape;7277;p6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8" name="Google Shape;7278;p60"/>
            <p:cNvGrpSpPr/>
            <p:nvPr/>
          </p:nvGrpSpPr>
          <p:grpSpPr>
            <a:xfrm>
              <a:off x="5853086" y="1789142"/>
              <a:ext cx="355454" cy="1048099"/>
              <a:chOff x="5576108" y="2016725"/>
              <a:chExt cx="565200" cy="1666560"/>
            </a:xfrm>
          </p:grpSpPr>
          <p:sp>
            <p:nvSpPr>
              <p:cNvPr id="7279" name="Google Shape;7279;p6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0" name="Google Shape;7280;p6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60"/>
            <p:cNvGrpSpPr/>
            <p:nvPr/>
          </p:nvGrpSpPr>
          <p:grpSpPr>
            <a:xfrm>
              <a:off x="4869455" y="2691676"/>
              <a:ext cx="1013897" cy="398961"/>
              <a:chOff x="4012057" y="3451825"/>
              <a:chExt cx="1612175" cy="634379"/>
            </a:xfrm>
          </p:grpSpPr>
          <p:sp>
            <p:nvSpPr>
              <p:cNvPr id="7282" name="Google Shape;7282;p6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3" name="Google Shape;7283;p6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60"/>
            <p:cNvGrpSpPr/>
            <p:nvPr/>
          </p:nvGrpSpPr>
          <p:grpSpPr>
            <a:xfrm>
              <a:off x="4276937" y="2155961"/>
              <a:ext cx="651965" cy="891358"/>
              <a:chOff x="3069908" y="2599997"/>
              <a:chExt cx="1036675" cy="1417328"/>
            </a:xfrm>
          </p:grpSpPr>
          <p:sp>
            <p:nvSpPr>
              <p:cNvPr id="7285" name="Google Shape;7285;p6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6" name="Google Shape;7286;p6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60"/>
            <p:cNvGrpSpPr/>
            <p:nvPr/>
          </p:nvGrpSpPr>
          <p:grpSpPr>
            <a:xfrm>
              <a:off x="5054918" y="1201875"/>
              <a:ext cx="999548" cy="602711"/>
              <a:chOff x="4306958" y="1082925"/>
              <a:chExt cx="1589359" cy="958358"/>
            </a:xfrm>
          </p:grpSpPr>
          <p:sp>
            <p:nvSpPr>
              <p:cNvPr id="7288" name="Google Shape;7288;p6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9" name="Google Shape;7289;p6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60"/>
            <p:cNvGrpSpPr/>
            <p:nvPr/>
          </p:nvGrpSpPr>
          <p:grpSpPr>
            <a:xfrm>
              <a:off x="4249973" y="1303451"/>
              <a:ext cx="799317" cy="841334"/>
              <a:chOff x="3027033" y="1244439"/>
              <a:chExt cx="1270977" cy="1337786"/>
            </a:xfrm>
          </p:grpSpPr>
          <p:sp>
            <p:nvSpPr>
              <p:cNvPr id="7291" name="Google Shape;7291;p6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92" name="Google Shape;7292;p6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3" name="Google Shape;7293;p60"/>
          <p:cNvGrpSpPr/>
          <p:nvPr/>
        </p:nvGrpSpPr>
        <p:grpSpPr>
          <a:xfrm>
            <a:off x="4057119" y="1858087"/>
            <a:ext cx="750769" cy="683784"/>
            <a:chOff x="4204684" y="2104422"/>
            <a:chExt cx="699822" cy="637382"/>
          </a:xfrm>
        </p:grpSpPr>
        <p:grpSp>
          <p:nvGrpSpPr>
            <p:cNvPr id="7294" name="Google Shape;7294;p60"/>
            <p:cNvGrpSpPr/>
            <p:nvPr/>
          </p:nvGrpSpPr>
          <p:grpSpPr>
            <a:xfrm>
              <a:off x="4204684" y="2430067"/>
              <a:ext cx="342957" cy="311738"/>
              <a:chOff x="4204684" y="2430067"/>
              <a:chExt cx="342957" cy="311738"/>
            </a:xfrm>
          </p:grpSpPr>
          <p:sp>
            <p:nvSpPr>
              <p:cNvPr id="7295" name="Google Shape;7295;p6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60"/>
            <p:cNvGrpSpPr/>
            <p:nvPr/>
          </p:nvGrpSpPr>
          <p:grpSpPr>
            <a:xfrm>
              <a:off x="4561586" y="2430067"/>
              <a:ext cx="342920" cy="311738"/>
              <a:chOff x="4561586" y="2430067"/>
              <a:chExt cx="342920" cy="311738"/>
            </a:xfrm>
          </p:grpSpPr>
          <p:sp>
            <p:nvSpPr>
              <p:cNvPr id="7298" name="Google Shape;7298;p6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60"/>
            <p:cNvGrpSpPr/>
            <p:nvPr/>
          </p:nvGrpSpPr>
          <p:grpSpPr>
            <a:xfrm>
              <a:off x="4561586" y="2104422"/>
              <a:ext cx="342920" cy="311738"/>
              <a:chOff x="4561586" y="2104422"/>
              <a:chExt cx="342920" cy="311738"/>
            </a:xfrm>
          </p:grpSpPr>
          <p:sp>
            <p:nvSpPr>
              <p:cNvPr id="7301" name="Google Shape;7301;p6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60"/>
            <p:cNvGrpSpPr/>
            <p:nvPr/>
          </p:nvGrpSpPr>
          <p:grpSpPr>
            <a:xfrm>
              <a:off x="4204684" y="2104422"/>
              <a:ext cx="342957" cy="311664"/>
              <a:chOff x="4204684" y="2104422"/>
              <a:chExt cx="342957" cy="311664"/>
            </a:xfrm>
          </p:grpSpPr>
          <p:sp>
            <p:nvSpPr>
              <p:cNvPr id="7304" name="Google Shape;7304;p6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06" name="Google Shape;7306;p60"/>
          <p:cNvGrpSpPr/>
          <p:nvPr/>
        </p:nvGrpSpPr>
        <p:grpSpPr>
          <a:xfrm>
            <a:off x="5521552" y="971301"/>
            <a:ext cx="660591" cy="688867"/>
            <a:chOff x="5830645" y="1267368"/>
            <a:chExt cx="530340" cy="553040"/>
          </a:xfrm>
        </p:grpSpPr>
        <p:sp>
          <p:nvSpPr>
            <p:cNvPr id="7307" name="Google Shape;7307;p6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8" name="Google Shape;7308;p60"/>
            <p:cNvGrpSpPr/>
            <p:nvPr/>
          </p:nvGrpSpPr>
          <p:grpSpPr>
            <a:xfrm>
              <a:off x="5830645" y="1267368"/>
              <a:ext cx="259743" cy="269909"/>
              <a:chOff x="5830645" y="1267368"/>
              <a:chExt cx="259743" cy="269909"/>
            </a:xfrm>
          </p:grpSpPr>
          <p:sp>
            <p:nvSpPr>
              <p:cNvPr id="7309" name="Google Shape;7309;p6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0"/>
            <p:cNvGrpSpPr/>
            <p:nvPr/>
          </p:nvGrpSpPr>
          <p:grpSpPr>
            <a:xfrm>
              <a:off x="6101293" y="1267368"/>
              <a:ext cx="259692" cy="269909"/>
              <a:chOff x="6101293" y="1267368"/>
              <a:chExt cx="259692" cy="269909"/>
            </a:xfrm>
          </p:grpSpPr>
          <p:sp>
            <p:nvSpPr>
              <p:cNvPr id="7312" name="Google Shape;7312;p6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60"/>
            <p:cNvGrpSpPr/>
            <p:nvPr/>
          </p:nvGrpSpPr>
          <p:grpSpPr>
            <a:xfrm>
              <a:off x="5830645" y="1550500"/>
              <a:ext cx="259692" cy="269909"/>
              <a:chOff x="5830645" y="1550500"/>
              <a:chExt cx="259692" cy="269909"/>
            </a:xfrm>
          </p:grpSpPr>
          <p:sp>
            <p:nvSpPr>
              <p:cNvPr id="7315" name="Google Shape;7315;p6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60"/>
            <p:cNvGrpSpPr/>
            <p:nvPr/>
          </p:nvGrpSpPr>
          <p:grpSpPr>
            <a:xfrm>
              <a:off x="6101293" y="1550500"/>
              <a:ext cx="259692" cy="269909"/>
              <a:chOff x="6101293" y="1550500"/>
              <a:chExt cx="259692" cy="269909"/>
            </a:xfrm>
          </p:grpSpPr>
          <p:sp>
            <p:nvSpPr>
              <p:cNvPr id="7318" name="Google Shape;7318;p6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0" name="Google Shape;7320;p60"/>
          <p:cNvGrpSpPr/>
          <p:nvPr/>
        </p:nvGrpSpPr>
        <p:grpSpPr>
          <a:xfrm>
            <a:off x="723705" y="1861761"/>
            <a:ext cx="697154" cy="679574"/>
            <a:chOff x="2679875" y="2361475"/>
            <a:chExt cx="780425" cy="760575"/>
          </a:xfrm>
        </p:grpSpPr>
        <p:sp>
          <p:nvSpPr>
            <p:cNvPr id="7321" name="Google Shape;7321;p6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60"/>
          <p:cNvGrpSpPr/>
          <p:nvPr/>
        </p:nvGrpSpPr>
        <p:grpSpPr>
          <a:xfrm>
            <a:off x="3122864" y="971353"/>
            <a:ext cx="735829" cy="684547"/>
            <a:chOff x="3351965" y="1148808"/>
            <a:chExt cx="750770" cy="698375"/>
          </a:xfrm>
        </p:grpSpPr>
        <p:grpSp>
          <p:nvGrpSpPr>
            <p:cNvPr id="7328" name="Google Shape;7328;p60"/>
            <p:cNvGrpSpPr/>
            <p:nvPr/>
          </p:nvGrpSpPr>
          <p:grpSpPr>
            <a:xfrm>
              <a:off x="3586796" y="1148808"/>
              <a:ext cx="294857" cy="286830"/>
              <a:chOff x="3750225" y="1774000"/>
              <a:chExt cx="149575" cy="145525"/>
            </a:xfrm>
          </p:grpSpPr>
          <p:sp>
            <p:nvSpPr>
              <p:cNvPr id="7329" name="Google Shape;7329;p6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60"/>
            <p:cNvGrpSpPr/>
            <p:nvPr/>
          </p:nvGrpSpPr>
          <p:grpSpPr>
            <a:xfrm>
              <a:off x="3779245" y="1375768"/>
              <a:ext cx="323490" cy="286978"/>
              <a:chOff x="3847850" y="1889150"/>
              <a:chExt cx="164100" cy="145600"/>
            </a:xfrm>
          </p:grpSpPr>
          <p:sp>
            <p:nvSpPr>
              <p:cNvPr id="7332" name="Google Shape;7332;p6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60"/>
            <p:cNvGrpSpPr/>
            <p:nvPr/>
          </p:nvGrpSpPr>
          <p:grpSpPr>
            <a:xfrm>
              <a:off x="3351965" y="1330435"/>
              <a:ext cx="295449" cy="285401"/>
              <a:chOff x="3631100" y="1866150"/>
              <a:chExt cx="149875" cy="144800"/>
            </a:xfrm>
          </p:grpSpPr>
          <p:sp>
            <p:nvSpPr>
              <p:cNvPr id="7335" name="Google Shape;7335;p6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60"/>
            <p:cNvGrpSpPr/>
            <p:nvPr/>
          </p:nvGrpSpPr>
          <p:grpSpPr>
            <a:xfrm>
              <a:off x="3548208" y="1560352"/>
              <a:ext cx="294808" cy="286830"/>
              <a:chOff x="3730650" y="1982800"/>
              <a:chExt cx="149550" cy="145525"/>
            </a:xfrm>
          </p:grpSpPr>
          <p:sp>
            <p:nvSpPr>
              <p:cNvPr id="7338" name="Google Shape;7338;p6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40" name="Google Shape;7340;p60"/>
          <p:cNvGrpSpPr/>
          <p:nvPr/>
        </p:nvGrpSpPr>
        <p:grpSpPr>
          <a:xfrm>
            <a:off x="7624517" y="971307"/>
            <a:ext cx="804565" cy="677795"/>
            <a:chOff x="7636443" y="1204988"/>
            <a:chExt cx="804565" cy="677795"/>
          </a:xfrm>
        </p:grpSpPr>
        <p:grpSp>
          <p:nvGrpSpPr>
            <p:cNvPr id="7341" name="Google Shape;7341;p60"/>
            <p:cNvGrpSpPr/>
            <p:nvPr/>
          </p:nvGrpSpPr>
          <p:grpSpPr>
            <a:xfrm>
              <a:off x="7636443" y="1509705"/>
              <a:ext cx="804565" cy="373078"/>
              <a:chOff x="7636443" y="1509705"/>
              <a:chExt cx="804565" cy="373078"/>
            </a:xfrm>
          </p:grpSpPr>
          <p:sp>
            <p:nvSpPr>
              <p:cNvPr id="7342" name="Google Shape;7342;p6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60"/>
            <p:cNvGrpSpPr/>
            <p:nvPr/>
          </p:nvGrpSpPr>
          <p:grpSpPr>
            <a:xfrm>
              <a:off x="7636443" y="1408133"/>
              <a:ext cx="804565" cy="373078"/>
              <a:chOff x="7636443" y="1408133"/>
              <a:chExt cx="804565" cy="373078"/>
            </a:xfrm>
          </p:grpSpPr>
          <p:sp>
            <p:nvSpPr>
              <p:cNvPr id="7345" name="Google Shape;7345;p6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60"/>
            <p:cNvGrpSpPr/>
            <p:nvPr/>
          </p:nvGrpSpPr>
          <p:grpSpPr>
            <a:xfrm>
              <a:off x="7636443" y="1306560"/>
              <a:ext cx="804565" cy="373078"/>
              <a:chOff x="7636443" y="1306560"/>
              <a:chExt cx="804565" cy="373078"/>
            </a:xfrm>
          </p:grpSpPr>
          <p:sp>
            <p:nvSpPr>
              <p:cNvPr id="7348" name="Google Shape;7348;p6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60"/>
            <p:cNvGrpSpPr/>
            <p:nvPr/>
          </p:nvGrpSpPr>
          <p:grpSpPr>
            <a:xfrm>
              <a:off x="7636443" y="1204988"/>
              <a:ext cx="804565" cy="373078"/>
              <a:chOff x="7636443" y="1204988"/>
              <a:chExt cx="804565" cy="373078"/>
            </a:xfrm>
          </p:grpSpPr>
          <p:sp>
            <p:nvSpPr>
              <p:cNvPr id="7351" name="Google Shape;7351;p6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3" name="Google Shape;7353;p60"/>
          <p:cNvGrpSpPr/>
          <p:nvPr/>
        </p:nvGrpSpPr>
        <p:grpSpPr>
          <a:xfrm>
            <a:off x="4963363" y="1878721"/>
            <a:ext cx="661339" cy="661188"/>
            <a:chOff x="3990000" y="975400"/>
            <a:chExt cx="3934200" cy="3933300"/>
          </a:xfrm>
        </p:grpSpPr>
        <p:sp>
          <p:nvSpPr>
            <p:cNvPr id="7354" name="Google Shape;7354;p6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60"/>
          <p:cNvGrpSpPr/>
          <p:nvPr/>
        </p:nvGrpSpPr>
        <p:grpSpPr>
          <a:xfrm>
            <a:off x="6607011" y="1857359"/>
            <a:ext cx="868881" cy="684241"/>
            <a:chOff x="6598259" y="2078634"/>
            <a:chExt cx="868881" cy="684241"/>
          </a:xfrm>
        </p:grpSpPr>
        <p:sp>
          <p:nvSpPr>
            <p:cNvPr id="7359" name="Google Shape;7359;p6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5" name="Google Shape;7365;p60"/>
            <p:cNvGrpSpPr/>
            <p:nvPr/>
          </p:nvGrpSpPr>
          <p:grpSpPr>
            <a:xfrm>
              <a:off x="6808175" y="2078634"/>
              <a:ext cx="452229" cy="684241"/>
              <a:chOff x="6808175" y="2078634"/>
              <a:chExt cx="452229" cy="684241"/>
            </a:xfrm>
          </p:grpSpPr>
          <p:sp>
            <p:nvSpPr>
              <p:cNvPr id="7366" name="Google Shape;7366;p6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2" name="Google Shape;7372;p60"/>
              <p:cNvGrpSpPr/>
              <p:nvPr/>
            </p:nvGrpSpPr>
            <p:grpSpPr>
              <a:xfrm>
                <a:off x="6821586" y="2078634"/>
                <a:ext cx="426871" cy="684241"/>
                <a:chOff x="6821586" y="2078634"/>
                <a:chExt cx="426871" cy="684241"/>
              </a:xfrm>
            </p:grpSpPr>
            <p:grpSp>
              <p:nvGrpSpPr>
                <p:cNvPr id="7373" name="Google Shape;7373;p60"/>
                <p:cNvGrpSpPr/>
                <p:nvPr/>
              </p:nvGrpSpPr>
              <p:grpSpPr>
                <a:xfrm>
                  <a:off x="6821586" y="2078634"/>
                  <a:ext cx="426871" cy="684241"/>
                  <a:chOff x="6821586" y="2078634"/>
                  <a:chExt cx="426871" cy="684241"/>
                </a:xfrm>
              </p:grpSpPr>
              <p:sp>
                <p:nvSpPr>
                  <p:cNvPr id="7374" name="Google Shape;7374;p6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3" name="Google Shape;7393;p6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99" name="Google Shape;7399;p60"/>
          <p:cNvGrpSpPr/>
          <p:nvPr/>
        </p:nvGrpSpPr>
        <p:grpSpPr>
          <a:xfrm>
            <a:off x="716994" y="3531369"/>
            <a:ext cx="1340789" cy="640830"/>
            <a:chOff x="238125" y="1151100"/>
            <a:chExt cx="7139450" cy="3412300"/>
          </a:xfrm>
        </p:grpSpPr>
        <p:sp>
          <p:nvSpPr>
            <p:cNvPr id="7400" name="Google Shape;7400;p6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60"/>
          <p:cNvGrpSpPr/>
          <p:nvPr/>
        </p:nvGrpSpPr>
        <p:grpSpPr>
          <a:xfrm>
            <a:off x="5584217" y="2734650"/>
            <a:ext cx="985357" cy="585764"/>
            <a:chOff x="5145061" y="2881789"/>
            <a:chExt cx="1107641" cy="658458"/>
          </a:xfrm>
        </p:grpSpPr>
        <p:grpSp>
          <p:nvGrpSpPr>
            <p:cNvPr id="7413" name="Google Shape;7413;p60"/>
            <p:cNvGrpSpPr/>
            <p:nvPr/>
          </p:nvGrpSpPr>
          <p:grpSpPr>
            <a:xfrm>
              <a:off x="5722989" y="3244587"/>
              <a:ext cx="529713" cy="295659"/>
              <a:chOff x="5722989" y="3244587"/>
              <a:chExt cx="529713" cy="295659"/>
            </a:xfrm>
          </p:grpSpPr>
          <p:sp>
            <p:nvSpPr>
              <p:cNvPr id="7414" name="Google Shape;7414;p6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15" name="Google Shape;7415;p6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16" name="Google Shape;7416;p60"/>
            <p:cNvGrpSpPr/>
            <p:nvPr/>
          </p:nvGrpSpPr>
          <p:grpSpPr>
            <a:xfrm>
              <a:off x="5145061" y="3244587"/>
              <a:ext cx="536807" cy="295659"/>
              <a:chOff x="5145061" y="3244587"/>
              <a:chExt cx="536807" cy="295659"/>
            </a:xfrm>
          </p:grpSpPr>
          <p:sp>
            <p:nvSpPr>
              <p:cNvPr id="7417" name="Google Shape;7417;p6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18" name="Google Shape;7418;p6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19" name="Google Shape;7419;p60"/>
            <p:cNvGrpSpPr/>
            <p:nvPr/>
          </p:nvGrpSpPr>
          <p:grpSpPr>
            <a:xfrm>
              <a:off x="5341327" y="2898245"/>
              <a:ext cx="532309" cy="614891"/>
              <a:chOff x="5341327" y="2898245"/>
              <a:chExt cx="532309" cy="614891"/>
            </a:xfrm>
          </p:grpSpPr>
          <p:sp>
            <p:nvSpPr>
              <p:cNvPr id="7420" name="Google Shape;7420;p6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1" name="Google Shape;7421;p6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22" name="Google Shape;7422;p60"/>
            <p:cNvGrpSpPr/>
            <p:nvPr/>
          </p:nvGrpSpPr>
          <p:grpSpPr>
            <a:xfrm>
              <a:off x="5532290" y="2881789"/>
              <a:ext cx="620516" cy="305456"/>
              <a:chOff x="5532290" y="2881789"/>
              <a:chExt cx="620516" cy="305456"/>
            </a:xfrm>
          </p:grpSpPr>
          <p:sp>
            <p:nvSpPr>
              <p:cNvPr id="7423" name="Google Shape;7423;p6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4" name="Google Shape;7424;p6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425" name="Google Shape;7425;p60"/>
          <p:cNvGrpSpPr/>
          <p:nvPr/>
        </p:nvGrpSpPr>
        <p:grpSpPr>
          <a:xfrm>
            <a:off x="8163140" y="3526708"/>
            <a:ext cx="269068" cy="645491"/>
            <a:chOff x="7026852" y="3311869"/>
            <a:chExt cx="434331" cy="1041954"/>
          </a:xfrm>
        </p:grpSpPr>
        <p:sp>
          <p:nvSpPr>
            <p:cNvPr id="7426" name="Google Shape;7426;p6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60"/>
          <p:cNvGrpSpPr/>
          <p:nvPr/>
        </p:nvGrpSpPr>
        <p:grpSpPr>
          <a:xfrm>
            <a:off x="6179721" y="3565945"/>
            <a:ext cx="293882" cy="293836"/>
            <a:chOff x="4873519" y="3311869"/>
            <a:chExt cx="499374" cy="499296"/>
          </a:xfrm>
        </p:grpSpPr>
        <p:sp>
          <p:nvSpPr>
            <p:cNvPr id="7430" name="Google Shape;7430;p6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60"/>
          <p:cNvGrpSpPr/>
          <p:nvPr/>
        </p:nvGrpSpPr>
        <p:grpSpPr>
          <a:xfrm>
            <a:off x="6179721" y="3878317"/>
            <a:ext cx="293882" cy="293882"/>
            <a:chOff x="4873519" y="3875839"/>
            <a:chExt cx="499374" cy="499374"/>
          </a:xfrm>
        </p:grpSpPr>
        <p:sp>
          <p:nvSpPr>
            <p:cNvPr id="7433" name="Google Shape;7433;p6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60"/>
          <p:cNvGrpSpPr/>
          <p:nvPr/>
        </p:nvGrpSpPr>
        <p:grpSpPr>
          <a:xfrm>
            <a:off x="2410248" y="1850269"/>
            <a:ext cx="698104" cy="698208"/>
            <a:chOff x="2565073" y="2075876"/>
            <a:chExt cx="672482" cy="672518"/>
          </a:xfrm>
        </p:grpSpPr>
        <p:sp>
          <p:nvSpPr>
            <p:cNvPr id="7436" name="Google Shape;7436;p6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60"/>
          <p:cNvGrpSpPr/>
          <p:nvPr/>
        </p:nvGrpSpPr>
        <p:grpSpPr>
          <a:xfrm>
            <a:off x="5633660" y="3534870"/>
            <a:ext cx="438354" cy="637329"/>
            <a:chOff x="1697726" y="3244179"/>
            <a:chExt cx="788124" cy="1146069"/>
          </a:xfrm>
        </p:grpSpPr>
        <p:sp>
          <p:nvSpPr>
            <p:cNvPr id="7443" name="Google Shape;7443;p6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5" name="Google Shape;7445;p60"/>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6" name="Google Shape;7446;p60"/>
          <p:cNvGrpSpPr/>
          <p:nvPr/>
        </p:nvGrpSpPr>
        <p:grpSpPr>
          <a:xfrm>
            <a:off x="7634874" y="1863232"/>
            <a:ext cx="799565" cy="670282"/>
            <a:chOff x="7617850" y="2063282"/>
            <a:chExt cx="799565" cy="670282"/>
          </a:xfrm>
        </p:grpSpPr>
        <p:cxnSp>
          <p:nvCxnSpPr>
            <p:cNvPr id="7447" name="Google Shape;7447;p6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8" name="Google Shape;7448;p6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9" name="Google Shape;7449;p6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50" name="Google Shape;7450;p6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51" name="Google Shape;7451;p6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452" name="Google Shape;7452;p6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453" name="Google Shape;7453;p60"/>
            <p:cNvGrpSpPr/>
            <p:nvPr/>
          </p:nvGrpSpPr>
          <p:grpSpPr>
            <a:xfrm>
              <a:off x="7734309" y="2063282"/>
              <a:ext cx="570957" cy="620095"/>
              <a:chOff x="7734309" y="2063282"/>
              <a:chExt cx="570957" cy="620095"/>
            </a:xfrm>
          </p:grpSpPr>
          <p:grpSp>
            <p:nvGrpSpPr>
              <p:cNvPr id="7454" name="Google Shape;7454;p60"/>
              <p:cNvGrpSpPr/>
              <p:nvPr/>
            </p:nvGrpSpPr>
            <p:grpSpPr>
              <a:xfrm>
                <a:off x="8031573" y="2063282"/>
                <a:ext cx="273693" cy="620095"/>
                <a:chOff x="8031573" y="2063282"/>
                <a:chExt cx="273693" cy="620095"/>
              </a:xfrm>
            </p:grpSpPr>
            <p:sp>
              <p:nvSpPr>
                <p:cNvPr id="7455" name="Google Shape;7455;p6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9" name="Google Shape;7459;p60"/>
              <p:cNvGrpSpPr/>
              <p:nvPr/>
            </p:nvGrpSpPr>
            <p:grpSpPr>
              <a:xfrm flipH="1">
                <a:off x="7734309" y="2063282"/>
                <a:ext cx="273693" cy="620095"/>
                <a:chOff x="8031573" y="2063282"/>
                <a:chExt cx="273693" cy="620095"/>
              </a:xfrm>
            </p:grpSpPr>
            <p:sp>
              <p:nvSpPr>
                <p:cNvPr id="7460" name="Google Shape;7460;p6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464" name="Google Shape;7464;p60"/>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0"/>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6" name="Google Shape;7466;p60"/>
          <p:cNvGrpSpPr/>
          <p:nvPr/>
        </p:nvGrpSpPr>
        <p:grpSpPr>
          <a:xfrm>
            <a:off x="7821480" y="2716716"/>
            <a:ext cx="602567" cy="601884"/>
            <a:chOff x="1186975" y="238125"/>
            <a:chExt cx="5244275" cy="5238325"/>
          </a:xfrm>
        </p:grpSpPr>
        <p:sp>
          <p:nvSpPr>
            <p:cNvPr id="7467" name="Google Shape;7467;p6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60"/>
          <p:cNvGrpSpPr/>
          <p:nvPr/>
        </p:nvGrpSpPr>
        <p:grpSpPr>
          <a:xfrm>
            <a:off x="3264218" y="1856199"/>
            <a:ext cx="651848" cy="687338"/>
            <a:chOff x="3400515" y="2056248"/>
            <a:chExt cx="698134" cy="735987"/>
          </a:xfrm>
        </p:grpSpPr>
        <p:grpSp>
          <p:nvGrpSpPr>
            <p:cNvPr id="7472" name="Google Shape;7472;p60"/>
            <p:cNvGrpSpPr/>
            <p:nvPr/>
          </p:nvGrpSpPr>
          <p:grpSpPr>
            <a:xfrm>
              <a:off x="3400515" y="2283913"/>
              <a:ext cx="312919" cy="219900"/>
              <a:chOff x="3400515" y="2283913"/>
              <a:chExt cx="312919" cy="219900"/>
            </a:xfrm>
          </p:grpSpPr>
          <p:sp>
            <p:nvSpPr>
              <p:cNvPr id="7473" name="Google Shape;7473;p6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4" name="Google Shape;7474;p6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475" name="Google Shape;7475;p60"/>
            <p:cNvGrpSpPr/>
            <p:nvPr/>
          </p:nvGrpSpPr>
          <p:grpSpPr>
            <a:xfrm>
              <a:off x="3547823" y="2461089"/>
              <a:ext cx="219900" cy="331146"/>
              <a:chOff x="3547823" y="2461089"/>
              <a:chExt cx="219900" cy="331146"/>
            </a:xfrm>
          </p:grpSpPr>
          <p:sp>
            <p:nvSpPr>
              <p:cNvPr id="7476" name="Google Shape;7476;p6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7" name="Google Shape;7477;p6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478" name="Google Shape;7478;p60"/>
            <p:cNvGrpSpPr/>
            <p:nvPr/>
          </p:nvGrpSpPr>
          <p:grpSpPr>
            <a:xfrm>
              <a:off x="3734138" y="2461089"/>
              <a:ext cx="219900" cy="331146"/>
              <a:chOff x="3734138" y="2461089"/>
              <a:chExt cx="219900" cy="331146"/>
            </a:xfrm>
          </p:grpSpPr>
          <p:sp>
            <p:nvSpPr>
              <p:cNvPr id="7479" name="Google Shape;7479;p6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80" name="Google Shape;7480;p6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481" name="Google Shape;7481;p60"/>
            <p:cNvGrpSpPr/>
            <p:nvPr/>
          </p:nvGrpSpPr>
          <p:grpSpPr>
            <a:xfrm>
              <a:off x="3787560" y="2281742"/>
              <a:ext cx="311089" cy="219900"/>
              <a:chOff x="3787560" y="2281742"/>
              <a:chExt cx="311089" cy="219900"/>
            </a:xfrm>
          </p:grpSpPr>
          <p:sp>
            <p:nvSpPr>
              <p:cNvPr id="7482" name="Google Shape;7482;p6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83" name="Google Shape;7483;p6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484" name="Google Shape;7484;p60"/>
            <p:cNvGrpSpPr/>
            <p:nvPr/>
          </p:nvGrpSpPr>
          <p:grpSpPr>
            <a:xfrm>
              <a:off x="3637290" y="2056248"/>
              <a:ext cx="219900" cy="330736"/>
              <a:chOff x="3637290" y="2056248"/>
              <a:chExt cx="219900" cy="330736"/>
            </a:xfrm>
          </p:grpSpPr>
          <p:sp>
            <p:nvSpPr>
              <p:cNvPr id="7485" name="Google Shape;7485;p6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486" name="Google Shape;7486;p6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487" name="Google Shape;7487;p60"/>
          <p:cNvGrpSpPr/>
          <p:nvPr/>
        </p:nvGrpSpPr>
        <p:grpSpPr>
          <a:xfrm>
            <a:off x="2555923" y="2726206"/>
            <a:ext cx="1268144" cy="592394"/>
            <a:chOff x="238125" y="1188750"/>
            <a:chExt cx="7140450" cy="3335550"/>
          </a:xfrm>
        </p:grpSpPr>
        <p:sp>
          <p:nvSpPr>
            <p:cNvPr id="7488" name="Google Shape;7488;p6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60"/>
          <p:cNvGrpSpPr/>
          <p:nvPr/>
        </p:nvGrpSpPr>
        <p:grpSpPr>
          <a:xfrm>
            <a:off x="6663824" y="2728360"/>
            <a:ext cx="1053944" cy="590147"/>
            <a:chOff x="238125" y="1335475"/>
            <a:chExt cx="5418735" cy="3034175"/>
          </a:xfrm>
        </p:grpSpPr>
        <p:sp>
          <p:nvSpPr>
            <p:cNvPr id="7494" name="Google Shape;7494;p6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60"/>
          <p:cNvGrpSpPr/>
          <p:nvPr/>
        </p:nvGrpSpPr>
        <p:grpSpPr>
          <a:xfrm>
            <a:off x="4094633" y="3533260"/>
            <a:ext cx="1268207" cy="638939"/>
            <a:chOff x="3967651" y="3645904"/>
            <a:chExt cx="1479304" cy="745292"/>
          </a:xfrm>
        </p:grpSpPr>
        <p:grpSp>
          <p:nvGrpSpPr>
            <p:cNvPr id="7498" name="Google Shape;7498;p60"/>
            <p:cNvGrpSpPr/>
            <p:nvPr/>
          </p:nvGrpSpPr>
          <p:grpSpPr>
            <a:xfrm>
              <a:off x="3967651" y="4009026"/>
              <a:ext cx="1479304" cy="382170"/>
              <a:chOff x="3967651" y="4009026"/>
              <a:chExt cx="1479304" cy="382170"/>
            </a:xfrm>
          </p:grpSpPr>
          <p:grpSp>
            <p:nvGrpSpPr>
              <p:cNvPr id="7499" name="Google Shape;7499;p60"/>
              <p:cNvGrpSpPr/>
              <p:nvPr/>
            </p:nvGrpSpPr>
            <p:grpSpPr>
              <a:xfrm>
                <a:off x="4892216" y="4195630"/>
                <a:ext cx="554739" cy="195566"/>
                <a:chOff x="3604375" y="4892160"/>
                <a:chExt cx="1651500" cy="582215"/>
              </a:xfrm>
            </p:grpSpPr>
            <p:sp>
              <p:nvSpPr>
                <p:cNvPr id="7500" name="Google Shape;7500;p6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60"/>
              <p:cNvGrpSpPr/>
              <p:nvPr/>
            </p:nvGrpSpPr>
            <p:grpSpPr>
              <a:xfrm>
                <a:off x="3967651" y="4146303"/>
                <a:ext cx="579402" cy="244893"/>
                <a:chOff x="851875" y="4745310"/>
                <a:chExt cx="1724925" cy="729065"/>
              </a:xfrm>
            </p:grpSpPr>
            <p:sp>
              <p:nvSpPr>
                <p:cNvPr id="7503" name="Google Shape;7503;p6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60"/>
              <p:cNvGrpSpPr/>
              <p:nvPr/>
            </p:nvGrpSpPr>
            <p:grpSpPr>
              <a:xfrm>
                <a:off x="4460753" y="4009026"/>
                <a:ext cx="493110" cy="382170"/>
                <a:chOff x="2319875" y="4336625"/>
                <a:chExt cx="1468025" cy="1137750"/>
              </a:xfrm>
            </p:grpSpPr>
            <p:sp>
              <p:nvSpPr>
                <p:cNvPr id="7506" name="Google Shape;7506;p6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8" name="Google Shape;7508;p60"/>
            <p:cNvGrpSpPr/>
            <p:nvPr/>
          </p:nvGrpSpPr>
          <p:grpSpPr>
            <a:xfrm>
              <a:off x="4479443" y="3645904"/>
              <a:ext cx="455965" cy="388789"/>
              <a:chOff x="2957425" y="238100"/>
              <a:chExt cx="1910200" cy="1628775"/>
            </a:xfrm>
          </p:grpSpPr>
          <p:sp>
            <p:nvSpPr>
              <p:cNvPr id="7509" name="Google Shape;7509;p6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19" name="Google Shape;7519;p60"/>
          <p:cNvGrpSpPr/>
          <p:nvPr/>
        </p:nvGrpSpPr>
        <p:grpSpPr>
          <a:xfrm>
            <a:off x="2480746" y="3534460"/>
            <a:ext cx="1243128" cy="637739"/>
            <a:chOff x="2496310" y="3693351"/>
            <a:chExt cx="1342906" cy="688926"/>
          </a:xfrm>
        </p:grpSpPr>
        <p:grpSp>
          <p:nvGrpSpPr>
            <p:cNvPr id="7520" name="Google Shape;7520;p60"/>
            <p:cNvGrpSpPr/>
            <p:nvPr/>
          </p:nvGrpSpPr>
          <p:grpSpPr>
            <a:xfrm>
              <a:off x="2496310" y="3693351"/>
              <a:ext cx="1342906" cy="688875"/>
              <a:chOff x="2496310" y="3693351"/>
              <a:chExt cx="1342906" cy="688875"/>
            </a:xfrm>
          </p:grpSpPr>
          <p:sp>
            <p:nvSpPr>
              <p:cNvPr id="7521" name="Google Shape;7521;p6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27" name="Google Shape;7527;p60"/>
              <p:cNvCxnSpPr>
                <a:stCxn id="752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528" name="Google Shape;7528;p60"/>
              <p:cNvCxnSpPr>
                <a:stCxn id="752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529" name="Google Shape;7529;p60"/>
              <p:cNvCxnSpPr>
                <a:stCxn id="752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30" name="Google Shape;7530;p60"/>
              <p:cNvCxnSpPr>
                <a:stCxn id="752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31" name="Google Shape;7531;p60"/>
              <p:cNvCxnSpPr>
                <a:stCxn id="752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32" name="Google Shape;7532;p60"/>
            <p:cNvGrpSpPr/>
            <p:nvPr/>
          </p:nvGrpSpPr>
          <p:grpSpPr>
            <a:xfrm>
              <a:off x="2675275" y="3930557"/>
              <a:ext cx="1003306" cy="451719"/>
              <a:chOff x="2675275" y="4174282"/>
              <a:chExt cx="1003306" cy="451719"/>
            </a:xfrm>
          </p:grpSpPr>
          <p:sp>
            <p:nvSpPr>
              <p:cNvPr id="7533" name="Google Shape;7533;p6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6" name="Google Shape;7536;p60"/>
          <p:cNvGrpSpPr/>
          <p:nvPr/>
        </p:nvGrpSpPr>
        <p:grpSpPr>
          <a:xfrm>
            <a:off x="1654417" y="971307"/>
            <a:ext cx="574511" cy="874709"/>
            <a:chOff x="1715404" y="1112080"/>
            <a:chExt cx="642270" cy="977984"/>
          </a:xfrm>
        </p:grpSpPr>
        <p:grpSp>
          <p:nvGrpSpPr>
            <p:cNvPr id="7537" name="Google Shape;7537;p60"/>
            <p:cNvGrpSpPr/>
            <p:nvPr/>
          </p:nvGrpSpPr>
          <p:grpSpPr>
            <a:xfrm>
              <a:off x="1715404" y="1112080"/>
              <a:ext cx="642270" cy="977984"/>
              <a:chOff x="1715404" y="1112080"/>
              <a:chExt cx="642270" cy="977984"/>
            </a:xfrm>
          </p:grpSpPr>
          <p:sp>
            <p:nvSpPr>
              <p:cNvPr id="7538" name="Google Shape;7538;p6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60"/>
            <p:cNvGrpSpPr/>
            <p:nvPr/>
          </p:nvGrpSpPr>
          <p:grpSpPr>
            <a:xfrm>
              <a:off x="1768927" y="1165603"/>
              <a:ext cx="535225" cy="851367"/>
              <a:chOff x="1768927" y="1165603"/>
              <a:chExt cx="535225" cy="851367"/>
            </a:xfrm>
          </p:grpSpPr>
          <p:sp>
            <p:nvSpPr>
              <p:cNvPr id="7541" name="Google Shape;7541;p6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60"/>
            <p:cNvGrpSpPr/>
            <p:nvPr/>
          </p:nvGrpSpPr>
          <p:grpSpPr>
            <a:xfrm>
              <a:off x="1822449" y="1219125"/>
              <a:ext cx="428180" cy="718859"/>
              <a:chOff x="1822449" y="1219125"/>
              <a:chExt cx="428180" cy="718859"/>
            </a:xfrm>
          </p:grpSpPr>
          <p:sp>
            <p:nvSpPr>
              <p:cNvPr id="7544" name="Google Shape;7544;p6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60"/>
            <p:cNvGrpSpPr/>
            <p:nvPr/>
          </p:nvGrpSpPr>
          <p:grpSpPr>
            <a:xfrm>
              <a:off x="1875972" y="1272648"/>
              <a:ext cx="321135" cy="586939"/>
              <a:chOff x="1875972" y="1272648"/>
              <a:chExt cx="321135" cy="586939"/>
            </a:xfrm>
          </p:grpSpPr>
          <p:sp>
            <p:nvSpPr>
              <p:cNvPr id="7547" name="Google Shape;7547;p6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9" name="Google Shape;7549;p60"/>
          <p:cNvGrpSpPr/>
          <p:nvPr/>
        </p:nvGrpSpPr>
        <p:grpSpPr>
          <a:xfrm>
            <a:off x="7761578" y="3528028"/>
            <a:ext cx="293855" cy="644170"/>
            <a:chOff x="241025" y="3151575"/>
            <a:chExt cx="293855" cy="644170"/>
          </a:xfrm>
        </p:grpSpPr>
        <p:sp>
          <p:nvSpPr>
            <p:cNvPr id="7550" name="Google Shape;7550;p6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60"/>
          <p:cNvGrpSpPr/>
          <p:nvPr/>
        </p:nvGrpSpPr>
        <p:grpSpPr>
          <a:xfrm>
            <a:off x="709562" y="2728028"/>
            <a:ext cx="1779649" cy="591620"/>
            <a:chOff x="246070" y="1983375"/>
            <a:chExt cx="1855347" cy="616849"/>
          </a:xfrm>
        </p:grpSpPr>
        <p:sp>
          <p:nvSpPr>
            <p:cNvPr id="7553" name="Google Shape;7553;p6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60"/>
          <p:cNvGrpSpPr/>
          <p:nvPr/>
        </p:nvGrpSpPr>
        <p:grpSpPr>
          <a:xfrm>
            <a:off x="2320428" y="971307"/>
            <a:ext cx="711055" cy="745993"/>
            <a:chOff x="2496269" y="1171698"/>
            <a:chExt cx="761953" cy="799392"/>
          </a:xfrm>
        </p:grpSpPr>
        <p:grpSp>
          <p:nvGrpSpPr>
            <p:cNvPr id="7563" name="Google Shape;7563;p60"/>
            <p:cNvGrpSpPr/>
            <p:nvPr/>
          </p:nvGrpSpPr>
          <p:grpSpPr>
            <a:xfrm>
              <a:off x="2496269" y="1171698"/>
              <a:ext cx="761953" cy="723022"/>
              <a:chOff x="2496269" y="1171698"/>
              <a:chExt cx="761953" cy="723022"/>
            </a:xfrm>
          </p:grpSpPr>
          <p:sp>
            <p:nvSpPr>
              <p:cNvPr id="7564" name="Google Shape;7564;p6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6" name="Google Shape;7566;p60"/>
              <p:cNvGrpSpPr/>
              <p:nvPr/>
            </p:nvGrpSpPr>
            <p:grpSpPr>
              <a:xfrm>
                <a:off x="2496269" y="1171698"/>
                <a:ext cx="761953" cy="723022"/>
                <a:chOff x="2496269" y="1120652"/>
                <a:chExt cx="761953" cy="723022"/>
              </a:xfrm>
            </p:grpSpPr>
            <p:grpSp>
              <p:nvGrpSpPr>
                <p:cNvPr id="7567" name="Google Shape;7567;p60"/>
                <p:cNvGrpSpPr/>
                <p:nvPr/>
              </p:nvGrpSpPr>
              <p:grpSpPr>
                <a:xfrm>
                  <a:off x="2496269" y="1120652"/>
                  <a:ext cx="761953" cy="723022"/>
                  <a:chOff x="2496269" y="1120652"/>
                  <a:chExt cx="761953" cy="723022"/>
                </a:xfrm>
              </p:grpSpPr>
              <p:grpSp>
                <p:nvGrpSpPr>
                  <p:cNvPr id="7568" name="Google Shape;7568;p60"/>
                  <p:cNvGrpSpPr/>
                  <p:nvPr/>
                </p:nvGrpSpPr>
                <p:grpSpPr>
                  <a:xfrm>
                    <a:off x="2496269" y="1304589"/>
                    <a:ext cx="407089" cy="305057"/>
                    <a:chOff x="2496269" y="1304589"/>
                    <a:chExt cx="407089" cy="305057"/>
                  </a:xfrm>
                </p:grpSpPr>
                <p:sp>
                  <p:nvSpPr>
                    <p:cNvPr id="7569" name="Google Shape;7569;p6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60"/>
                  <p:cNvGrpSpPr/>
                  <p:nvPr/>
                </p:nvGrpSpPr>
                <p:grpSpPr>
                  <a:xfrm>
                    <a:off x="2586468" y="1493376"/>
                    <a:ext cx="358850" cy="349656"/>
                    <a:chOff x="2586468" y="1493376"/>
                    <a:chExt cx="358850" cy="349656"/>
                  </a:xfrm>
                </p:grpSpPr>
                <p:sp>
                  <p:nvSpPr>
                    <p:cNvPr id="7572" name="Google Shape;7572;p6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60"/>
                  <p:cNvGrpSpPr/>
                  <p:nvPr/>
                </p:nvGrpSpPr>
                <p:grpSpPr>
                  <a:xfrm>
                    <a:off x="2807939" y="1494024"/>
                    <a:ext cx="358857" cy="349650"/>
                    <a:chOff x="2807939" y="1494024"/>
                    <a:chExt cx="358857" cy="349650"/>
                  </a:xfrm>
                </p:grpSpPr>
                <p:sp>
                  <p:nvSpPr>
                    <p:cNvPr id="7575" name="Google Shape;7575;p6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60"/>
                  <p:cNvGrpSpPr/>
                  <p:nvPr/>
                </p:nvGrpSpPr>
                <p:grpSpPr>
                  <a:xfrm>
                    <a:off x="2851133" y="1305635"/>
                    <a:ext cx="407089" cy="305057"/>
                    <a:chOff x="2851133" y="1305635"/>
                    <a:chExt cx="407089" cy="305057"/>
                  </a:xfrm>
                </p:grpSpPr>
                <p:sp>
                  <p:nvSpPr>
                    <p:cNvPr id="7578" name="Google Shape;7578;p6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60"/>
                  <p:cNvGrpSpPr/>
                  <p:nvPr/>
                </p:nvGrpSpPr>
                <p:grpSpPr>
                  <a:xfrm>
                    <a:off x="2727495" y="1120652"/>
                    <a:ext cx="300271" cy="396358"/>
                    <a:chOff x="2727495" y="1120652"/>
                    <a:chExt cx="300271" cy="396358"/>
                  </a:xfrm>
                </p:grpSpPr>
                <p:sp>
                  <p:nvSpPr>
                    <p:cNvPr id="7581" name="Google Shape;7581;p6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3" name="Google Shape;7583;p60"/>
                <p:cNvGrpSpPr/>
                <p:nvPr/>
              </p:nvGrpSpPr>
              <p:grpSpPr>
                <a:xfrm>
                  <a:off x="2722305" y="1350460"/>
                  <a:ext cx="308357" cy="308344"/>
                  <a:chOff x="2722305" y="1350460"/>
                  <a:chExt cx="308357" cy="308344"/>
                </a:xfrm>
              </p:grpSpPr>
              <p:sp>
                <p:nvSpPr>
                  <p:cNvPr id="7584" name="Google Shape;7584;p6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5" name="Google Shape;7585;p60"/>
                  <p:cNvGrpSpPr/>
                  <p:nvPr/>
                </p:nvGrpSpPr>
                <p:grpSpPr>
                  <a:xfrm>
                    <a:off x="2725064" y="1364529"/>
                    <a:ext cx="297954" cy="280182"/>
                    <a:chOff x="2725064" y="1364529"/>
                    <a:chExt cx="297954" cy="280182"/>
                  </a:xfrm>
                </p:grpSpPr>
                <p:sp>
                  <p:nvSpPr>
                    <p:cNvPr id="7586" name="Google Shape;7586;p6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591" name="Google Shape;7591;p6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60"/>
          <p:cNvGrpSpPr/>
          <p:nvPr/>
        </p:nvGrpSpPr>
        <p:grpSpPr>
          <a:xfrm>
            <a:off x="3909129" y="2727412"/>
            <a:ext cx="1569144" cy="591015"/>
            <a:chOff x="3820100" y="3023049"/>
            <a:chExt cx="1303926" cy="491162"/>
          </a:xfrm>
        </p:grpSpPr>
        <p:grpSp>
          <p:nvGrpSpPr>
            <p:cNvPr id="7597" name="Google Shape;7597;p60"/>
            <p:cNvGrpSpPr/>
            <p:nvPr/>
          </p:nvGrpSpPr>
          <p:grpSpPr>
            <a:xfrm>
              <a:off x="3820100" y="3023072"/>
              <a:ext cx="1303926" cy="491139"/>
              <a:chOff x="3820100" y="3023072"/>
              <a:chExt cx="1303926" cy="491139"/>
            </a:xfrm>
          </p:grpSpPr>
          <p:sp>
            <p:nvSpPr>
              <p:cNvPr id="7598" name="Google Shape;7598;p6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60"/>
            <p:cNvGrpSpPr/>
            <p:nvPr/>
          </p:nvGrpSpPr>
          <p:grpSpPr>
            <a:xfrm>
              <a:off x="4132439" y="3023645"/>
              <a:ext cx="393633" cy="177096"/>
              <a:chOff x="4132439" y="3023645"/>
              <a:chExt cx="393633" cy="177096"/>
            </a:xfrm>
          </p:grpSpPr>
          <p:sp>
            <p:nvSpPr>
              <p:cNvPr id="7601" name="Google Shape;7601;p6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60"/>
            <p:cNvGrpSpPr/>
            <p:nvPr/>
          </p:nvGrpSpPr>
          <p:grpSpPr>
            <a:xfrm>
              <a:off x="3921811" y="3023049"/>
              <a:ext cx="1002397" cy="388943"/>
              <a:chOff x="3921811" y="3023049"/>
              <a:chExt cx="1002397" cy="388943"/>
            </a:xfrm>
          </p:grpSpPr>
          <p:sp>
            <p:nvSpPr>
              <p:cNvPr id="7604" name="Google Shape;7604;p6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60"/>
            <p:cNvGrpSpPr/>
            <p:nvPr/>
          </p:nvGrpSpPr>
          <p:grpSpPr>
            <a:xfrm>
              <a:off x="4023645" y="3023049"/>
              <a:ext cx="683032" cy="286722"/>
              <a:chOff x="4023645" y="3023049"/>
              <a:chExt cx="683032" cy="286722"/>
            </a:xfrm>
          </p:grpSpPr>
          <p:sp>
            <p:nvSpPr>
              <p:cNvPr id="7607" name="Google Shape;7607;p6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9" name="Google Shape;7609;p60"/>
          <p:cNvGrpSpPr/>
          <p:nvPr/>
        </p:nvGrpSpPr>
        <p:grpSpPr>
          <a:xfrm>
            <a:off x="1541251" y="1854258"/>
            <a:ext cx="713522" cy="688025"/>
            <a:chOff x="1706078" y="2092648"/>
            <a:chExt cx="660913" cy="637296"/>
          </a:xfrm>
        </p:grpSpPr>
        <p:sp>
          <p:nvSpPr>
            <p:cNvPr id="7610" name="Google Shape;7610;p6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1" name="Google Shape;7611;p60"/>
            <p:cNvGrpSpPr/>
            <p:nvPr/>
          </p:nvGrpSpPr>
          <p:grpSpPr>
            <a:xfrm>
              <a:off x="1706078" y="2092648"/>
              <a:ext cx="660913" cy="575241"/>
              <a:chOff x="1706078" y="2092648"/>
              <a:chExt cx="660913" cy="575241"/>
            </a:xfrm>
          </p:grpSpPr>
          <p:sp>
            <p:nvSpPr>
              <p:cNvPr id="7612" name="Google Shape;7612;p6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5" name="Google Shape;7615;p60"/>
          <p:cNvGrpSpPr/>
          <p:nvPr/>
        </p:nvGrpSpPr>
        <p:grpSpPr>
          <a:xfrm>
            <a:off x="6303109" y="971806"/>
            <a:ext cx="1317459" cy="684168"/>
            <a:chOff x="238125" y="999450"/>
            <a:chExt cx="7140700" cy="3708225"/>
          </a:xfrm>
        </p:grpSpPr>
        <p:sp>
          <p:nvSpPr>
            <p:cNvPr id="7616" name="Google Shape;7616;p6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8" name="Shape 7628"/>
        <p:cNvGrpSpPr/>
        <p:nvPr/>
      </p:nvGrpSpPr>
      <p:grpSpPr>
        <a:xfrm>
          <a:off x="0" y="0"/>
          <a:ext cx="0" cy="0"/>
          <a:chOff x="0" y="0"/>
          <a:chExt cx="0" cy="0"/>
        </a:xfrm>
      </p:grpSpPr>
      <p:grpSp>
        <p:nvGrpSpPr>
          <p:cNvPr id="7629" name="Google Shape;7629;p61"/>
          <p:cNvGrpSpPr/>
          <p:nvPr/>
        </p:nvGrpSpPr>
        <p:grpSpPr>
          <a:xfrm>
            <a:off x="717027" y="967622"/>
            <a:ext cx="1636117" cy="1526144"/>
            <a:chOff x="729238" y="1179665"/>
            <a:chExt cx="1636117" cy="1526144"/>
          </a:xfrm>
        </p:grpSpPr>
        <p:grpSp>
          <p:nvGrpSpPr>
            <p:cNvPr id="7630" name="Google Shape;7630;p61"/>
            <p:cNvGrpSpPr/>
            <p:nvPr/>
          </p:nvGrpSpPr>
          <p:grpSpPr>
            <a:xfrm>
              <a:off x="729238" y="1179665"/>
              <a:ext cx="80700" cy="1526144"/>
              <a:chOff x="729238" y="1179665"/>
              <a:chExt cx="80700" cy="1526144"/>
            </a:xfrm>
          </p:grpSpPr>
          <p:sp>
            <p:nvSpPr>
              <p:cNvPr id="7631" name="Google Shape;7631;p6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61"/>
            <p:cNvGrpSpPr/>
            <p:nvPr/>
          </p:nvGrpSpPr>
          <p:grpSpPr>
            <a:xfrm>
              <a:off x="903098" y="1179665"/>
              <a:ext cx="80700" cy="1526144"/>
              <a:chOff x="903098" y="1179665"/>
              <a:chExt cx="80700" cy="1526144"/>
            </a:xfrm>
          </p:grpSpPr>
          <p:sp>
            <p:nvSpPr>
              <p:cNvPr id="7642" name="Google Shape;7642;p6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61"/>
            <p:cNvGrpSpPr/>
            <p:nvPr/>
          </p:nvGrpSpPr>
          <p:grpSpPr>
            <a:xfrm>
              <a:off x="1076958" y="1179665"/>
              <a:ext cx="80700" cy="1526144"/>
              <a:chOff x="1076958" y="1179665"/>
              <a:chExt cx="80700" cy="1526144"/>
            </a:xfrm>
          </p:grpSpPr>
          <p:sp>
            <p:nvSpPr>
              <p:cNvPr id="7653" name="Google Shape;7653;p6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61"/>
            <p:cNvGrpSpPr/>
            <p:nvPr/>
          </p:nvGrpSpPr>
          <p:grpSpPr>
            <a:xfrm>
              <a:off x="1247707" y="1179665"/>
              <a:ext cx="80700" cy="1526144"/>
              <a:chOff x="1247707" y="1179665"/>
              <a:chExt cx="80700" cy="1526144"/>
            </a:xfrm>
          </p:grpSpPr>
          <p:sp>
            <p:nvSpPr>
              <p:cNvPr id="7664" name="Google Shape;7664;p6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61"/>
            <p:cNvGrpSpPr/>
            <p:nvPr/>
          </p:nvGrpSpPr>
          <p:grpSpPr>
            <a:xfrm>
              <a:off x="1421567" y="1179665"/>
              <a:ext cx="80700" cy="1526144"/>
              <a:chOff x="1421567" y="1179665"/>
              <a:chExt cx="80700" cy="1526144"/>
            </a:xfrm>
          </p:grpSpPr>
          <p:sp>
            <p:nvSpPr>
              <p:cNvPr id="7675" name="Google Shape;7675;p6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61"/>
            <p:cNvGrpSpPr/>
            <p:nvPr/>
          </p:nvGrpSpPr>
          <p:grpSpPr>
            <a:xfrm>
              <a:off x="1592327" y="1179665"/>
              <a:ext cx="80700" cy="1526144"/>
              <a:chOff x="1592327" y="1179665"/>
              <a:chExt cx="80700" cy="1526144"/>
            </a:xfrm>
          </p:grpSpPr>
          <p:sp>
            <p:nvSpPr>
              <p:cNvPr id="7686" name="Google Shape;7686;p6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61"/>
            <p:cNvGrpSpPr/>
            <p:nvPr/>
          </p:nvGrpSpPr>
          <p:grpSpPr>
            <a:xfrm>
              <a:off x="1766187" y="1179665"/>
              <a:ext cx="80700" cy="1526144"/>
              <a:chOff x="1766187" y="1179665"/>
              <a:chExt cx="80700" cy="1526144"/>
            </a:xfrm>
          </p:grpSpPr>
          <p:sp>
            <p:nvSpPr>
              <p:cNvPr id="7697" name="Google Shape;7697;p6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61"/>
            <p:cNvGrpSpPr/>
            <p:nvPr/>
          </p:nvGrpSpPr>
          <p:grpSpPr>
            <a:xfrm>
              <a:off x="1936935" y="1179665"/>
              <a:ext cx="80700" cy="1526144"/>
              <a:chOff x="1936935" y="1179665"/>
              <a:chExt cx="80700" cy="1526144"/>
            </a:xfrm>
          </p:grpSpPr>
          <p:sp>
            <p:nvSpPr>
              <p:cNvPr id="7708" name="Google Shape;7708;p6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61"/>
            <p:cNvGrpSpPr/>
            <p:nvPr/>
          </p:nvGrpSpPr>
          <p:grpSpPr>
            <a:xfrm>
              <a:off x="2110795" y="1179665"/>
              <a:ext cx="80700" cy="1526144"/>
              <a:chOff x="2110795" y="1179665"/>
              <a:chExt cx="80700" cy="1526144"/>
            </a:xfrm>
          </p:grpSpPr>
          <p:sp>
            <p:nvSpPr>
              <p:cNvPr id="7719" name="Google Shape;7719;p6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61"/>
            <p:cNvGrpSpPr/>
            <p:nvPr/>
          </p:nvGrpSpPr>
          <p:grpSpPr>
            <a:xfrm>
              <a:off x="2284655" y="1179665"/>
              <a:ext cx="80700" cy="1526144"/>
              <a:chOff x="2284655" y="1179665"/>
              <a:chExt cx="80700" cy="1526144"/>
            </a:xfrm>
          </p:grpSpPr>
          <p:sp>
            <p:nvSpPr>
              <p:cNvPr id="7730" name="Google Shape;7730;p6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0" name="Google Shape;7740;p61"/>
          <p:cNvGrpSpPr/>
          <p:nvPr/>
        </p:nvGrpSpPr>
        <p:grpSpPr>
          <a:xfrm>
            <a:off x="2611693" y="986760"/>
            <a:ext cx="1364248" cy="1102133"/>
            <a:chOff x="2623904" y="1198803"/>
            <a:chExt cx="1364248" cy="1102133"/>
          </a:xfrm>
        </p:grpSpPr>
        <p:grpSp>
          <p:nvGrpSpPr>
            <p:cNvPr id="7741" name="Google Shape;7741;p61"/>
            <p:cNvGrpSpPr/>
            <p:nvPr/>
          </p:nvGrpSpPr>
          <p:grpSpPr>
            <a:xfrm>
              <a:off x="2623907" y="1198803"/>
              <a:ext cx="1364245" cy="273000"/>
              <a:chOff x="2623907" y="1198803"/>
              <a:chExt cx="1364245" cy="273000"/>
            </a:xfrm>
          </p:grpSpPr>
          <p:sp>
            <p:nvSpPr>
              <p:cNvPr id="7742" name="Google Shape;7742;p6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61"/>
            <p:cNvGrpSpPr/>
            <p:nvPr/>
          </p:nvGrpSpPr>
          <p:grpSpPr>
            <a:xfrm>
              <a:off x="2623904" y="1476964"/>
              <a:ext cx="1364245" cy="273000"/>
              <a:chOff x="2623904" y="1476964"/>
              <a:chExt cx="1364245" cy="273000"/>
            </a:xfrm>
          </p:grpSpPr>
          <p:sp>
            <p:nvSpPr>
              <p:cNvPr id="7748" name="Google Shape;7748;p6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61"/>
            <p:cNvGrpSpPr/>
            <p:nvPr/>
          </p:nvGrpSpPr>
          <p:grpSpPr>
            <a:xfrm>
              <a:off x="2623907" y="1749775"/>
              <a:ext cx="1364245" cy="273000"/>
              <a:chOff x="2623907" y="1749775"/>
              <a:chExt cx="1364245" cy="273000"/>
            </a:xfrm>
          </p:grpSpPr>
          <p:sp>
            <p:nvSpPr>
              <p:cNvPr id="7754" name="Google Shape;7754;p6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61"/>
            <p:cNvGrpSpPr/>
            <p:nvPr/>
          </p:nvGrpSpPr>
          <p:grpSpPr>
            <a:xfrm>
              <a:off x="2623904" y="2027936"/>
              <a:ext cx="1364245" cy="273000"/>
              <a:chOff x="2623904" y="2027936"/>
              <a:chExt cx="1364245" cy="273000"/>
            </a:xfrm>
          </p:grpSpPr>
          <p:sp>
            <p:nvSpPr>
              <p:cNvPr id="7760" name="Google Shape;7760;p6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5" name="Google Shape;7765;p61"/>
          <p:cNvGrpSpPr/>
          <p:nvPr/>
        </p:nvGrpSpPr>
        <p:grpSpPr>
          <a:xfrm>
            <a:off x="2601154" y="2445833"/>
            <a:ext cx="1387541" cy="159124"/>
            <a:chOff x="3200660" y="2180272"/>
            <a:chExt cx="2563824" cy="378237"/>
          </a:xfrm>
        </p:grpSpPr>
        <p:sp>
          <p:nvSpPr>
            <p:cNvPr id="7766" name="Google Shape;7766;p6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4" name="Google Shape;7784;p61"/>
          <p:cNvGrpSpPr/>
          <p:nvPr/>
        </p:nvGrpSpPr>
        <p:grpSpPr>
          <a:xfrm>
            <a:off x="2597679" y="2723597"/>
            <a:ext cx="1390502" cy="159625"/>
            <a:chOff x="3530150" y="2790075"/>
            <a:chExt cx="1962600" cy="225300"/>
          </a:xfrm>
        </p:grpSpPr>
        <p:sp>
          <p:nvSpPr>
            <p:cNvPr id="7785" name="Google Shape;7785;p6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61"/>
          <p:cNvGrpSpPr/>
          <p:nvPr/>
        </p:nvGrpSpPr>
        <p:grpSpPr>
          <a:xfrm>
            <a:off x="2597736" y="3001862"/>
            <a:ext cx="1411629" cy="154175"/>
            <a:chOff x="3558802" y="4011244"/>
            <a:chExt cx="1866000" cy="111600"/>
          </a:xfrm>
        </p:grpSpPr>
        <p:sp>
          <p:nvSpPr>
            <p:cNvPr id="7788" name="Google Shape;7788;p6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61"/>
          <p:cNvGrpSpPr/>
          <p:nvPr/>
        </p:nvGrpSpPr>
        <p:grpSpPr>
          <a:xfrm>
            <a:off x="2598024" y="2207432"/>
            <a:ext cx="1383503" cy="119761"/>
            <a:chOff x="3465975" y="2270258"/>
            <a:chExt cx="1986364" cy="171947"/>
          </a:xfrm>
        </p:grpSpPr>
        <p:sp>
          <p:nvSpPr>
            <p:cNvPr id="7791" name="Google Shape;7791;p6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61"/>
          <p:cNvGrpSpPr/>
          <p:nvPr/>
        </p:nvGrpSpPr>
        <p:grpSpPr>
          <a:xfrm>
            <a:off x="2609031" y="3571205"/>
            <a:ext cx="1369531" cy="195460"/>
            <a:chOff x="723300" y="4253549"/>
            <a:chExt cx="2276482" cy="324900"/>
          </a:xfrm>
        </p:grpSpPr>
        <p:sp>
          <p:nvSpPr>
            <p:cNvPr id="7800" name="Google Shape;7800;p6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61"/>
          <p:cNvGrpSpPr/>
          <p:nvPr/>
        </p:nvGrpSpPr>
        <p:grpSpPr>
          <a:xfrm>
            <a:off x="2598592" y="3272446"/>
            <a:ext cx="1389066" cy="180119"/>
            <a:chOff x="705948" y="3788465"/>
            <a:chExt cx="2308953" cy="299400"/>
          </a:xfrm>
        </p:grpSpPr>
        <p:sp>
          <p:nvSpPr>
            <p:cNvPr id="7806" name="Google Shape;7806;p6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61"/>
          <p:cNvGrpSpPr/>
          <p:nvPr/>
        </p:nvGrpSpPr>
        <p:grpSpPr>
          <a:xfrm>
            <a:off x="4195583" y="1876400"/>
            <a:ext cx="1433821" cy="191501"/>
            <a:chOff x="4273350" y="2088443"/>
            <a:chExt cx="1433821" cy="191501"/>
          </a:xfrm>
        </p:grpSpPr>
        <p:grpSp>
          <p:nvGrpSpPr>
            <p:cNvPr id="7812" name="Google Shape;7812;p61"/>
            <p:cNvGrpSpPr/>
            <p:nvPr/>
          </p:nvGrpSpPr>
          <p:grpSpPr>
            <a:xfrm>
              <a:off x="4273350" y="2088443"/>
              <a:ext cx="1433821" cy="0"/>
              <a:chOff x="5224975" y="2962250"/>
              <a:chExt cx="1544400" cy="0"/>
            </a:xfrm>
          </p:grpSpPr>
          <p:cxnSp>
            <p:nvCxnSpPr>
              <p:cNvPr id="7813" name="Google Shape;7813;p6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14" name="Google Shape;7814;p6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815" name="Google Shape;7815;p61"/>
            <p:cNvGrpSpPr/>
            <p:nvPr/>
          </p:nvGrpSpPr>
          <p:grpSpPr>
            <a:xfrm>
              <a:off x="4273350" y="2279944"/>
              <a:ext cx="1433821" cy="0"/>
              <a:chOff x="5224975" y="2962250"/>
              <a:chExt cx="1544400" cy="0"/>
            </a:xfrm>
          </p:grpSpPr>
          <p:cxnSp>
            <p:nvCxnSpPr>
              <p:cNvPr id="7816" name="Google Shape;7816;p6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17" name="Google Shape;7817;p6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818" name="Google Shape;7818;p61"/>
          <p:cNvGrpSpPr/>
          <p:nvPr/>
        </p:nvGrpSpPr>
        <p:grpSpPr>
          <a:xfrm>
            <a:off x="2646529" y="3885304"/>
            <a:ext cx="1304609" cy="294074"/>
            <a:chOff x="2658741" y="4097347"/>
            <a:chExt cx="1304609" cy="294074"/>
          </a:xfrm>
        </p:grpSpPr>
        <p:grpSp>
          <p:nvGrpSpPr>
            <p:cNvPr id="7819" name="Google Shape;7819;p61"/>
            <p:cNvGrpSpPr/>
            <p:nvPr/>
          </p:nvGrpSpPr>
          <p:grpSpPr>
            <a:xfrm>
              <a:off x="2658741" y="4097347"/>
              <a:ext cx="118572" cy="294074"/>
              <a:chOff x="3343310" y="4475555"/>
              <a:chExt cx="127717" cy="316753"/>
            </a:xfrm>
          </p:grpSpPr>
          <p:sp>
            <p:nvSpPr>
              <p:cNvPr id="7820" name="Google Shape;7820;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61"/>
            <p:cNvGrpSpPr/>
            <p:nvPr/>
          </p:nvGrpSpPr>
          <p:grpSpPr>
            <a:xfrm>
              <a:off x="3815519" y="4098388"/>
              <a:ext cx="147831" cy="291991"/>
              <a:chOff x="3527539" y="4476677"/>
              <a:chExt cx="159232" cy="314510"/>
            </a:xfrm>
          </p:grpSpPr>
          <p:sp>
            <p:nvSpPr>
              <p:cNvPr id="7823" name="Google Shape;7823;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61"/>
            <p:cNvGrpSpPr/>
            <p:nvPr/>
          </p:nvGrpSpPr>
          <p:grpSpPr>
            <a:xfrm>
              <a:off x="3511696" y="4098388"/>
              <a:ext cx="147831" cy="291991"/>
              <a:chOff x="3527539" y="4476677"/>
              <a:chExt cx="159232" cy="314510"/>
            </a:xfrm>
          </p:grpSpPr>
          <p:sp>
            <p:nvSpPr>
              <p:cNvPr id="7826" name="Google Shape;7826;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61"/>
            <p:cNvGrpSpPr/>
            <p:nvPr/>
          </p:nvGrpSpPr>
          <p:grpSpPr>
            <a:xfrm>
              <a:off x="3207874" y="4098388"/>
              <a:ext cx="147831" cy="291991"/>
              <a:chOff x="3527539" y="4476677"/>
              <a:chExt cx="159232" cy="314510"/>
            </a:xfrm>
          </p:grpSpPr>
          <p:sp>
            <p:nvSpPr>
              <p:cNvPr id="7829" name="Google Shape;7829;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61"/>
            <p:cNvGrpSpPr/>
            <p:nvPr/>
          </p:nvGrpSpPr>
          <p:grpSpPr>
            <a:xfrm>
              <a:off x="2933305" y="4097347"/>
              <a:ext cx="118572" cy="294074"/>
              <a:chOff x="3343310" y="4475555"/>
              <a:chExt cx="127717" cy="316753"/>
            </a:xfrm>
          </p:grpSpPr>
          <p:sp>
            <p:nvSpPr>
              <p:cNvPr id="7832" name="Google Shape;7832;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4" name="Google Shape;7834;p61"/>
          <p:cNvGrpSpPr/>
          <p:nvPr/>
        </p:nvGrpSpPr>
        <p:grpSpPr>
          <a:xfrm>
            <a:off x="4197138" y="963998"/>
            <a:ext cx="1430711" cy="751237"/>
            <a:chOff x="5159450" y="1919950"/>
            <a:chExt cx="1541050" cy="862500"/>
          </a:xfrm>
        </p:grpSpPr>
        <p:sp>
          <p:nvSpPr>
            <p:cNvPr id="7835" name="Google Shape;7835;p6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836" name="Google Shape;7836;p61"/>
            <p:cNvGrpSpPr/>
            <p:nvPr/>
          </p:nvGrpSpPr>
          <p:grpSpPr>
            <a:xfrm>
              <a:off x="5159450" y="1919950"/>
              <a:ext cx="1541050" cy="862500"/>
              <a:chOff x="5159450" y="1919950"/>
              <a:chExt cx="1541050" cy="862500"/>
            </a:xfrm>
          </p:grpSpPr>
          <p:cxnSp>
            <p:nvCxnSpPr>
              <p:cNvPr id="7837" name="Google Shape;7837;p6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838" name="Google Shape;7838;p6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839" name="Google Shape;7839;p61"/>
          <p:cNvGrpSpPr/>
          <p:nvPr/>
        </p:nvGrpSpPr>
        <p:grpSpPr>
          <a:xfrm>
            <a:off x="4245275" y="2227768"/>
            <a:ext cx="1334436" cy="967914"/>
            <a:chOff x="4294923" y="2439811"/>
            <a:chExt cx="1334436" cy="967914"/>
          </a:xfrm>
        </p:grpSpPr>
        <p:grpSp>
          <p:nvGrpSpPr>
            <p:cNvPr id="7840" name="Google Shape;7840;p61"/>
            <p:cNvGrpSpPr/>
            <p:nvPr/>
          </p:nvGrpSpPr>
          <p:grpSpPr>
            <a:xfrm>
              <a:off x="4960455" y="2469658"/>
              <a:ext cx="668904" cy="885524"/>
              <a:chOff x="4960455" y="2469658"/>
              <a:chExt cx="668904" cy="885524"/>
            </a:xfrm>
          </p:grpSpPr>
          <p:sp>
            <p:nvSpPr>
              <p:cNvPr id="7841" name="Google Shape;7841;p6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61"/>
            <p:cNvGrpSpPr/>
            <p:nvPr/>
          </p:nvGrpSpPr>
          <p:grpSpPr>
            <a:xfrm>
              <a:off x="4294923" y="2469658"/>
              <a:ext cx="668951" cy="885524"/>
              <a:chOff x="4294923" y="2469658"/>
              <a:chExt cx="668951" cy="885524"/>
            </a:xfrm>
          </p:grpSpPr>
          <p:sp>
            <p:nvSpPr>
              <p:cNvPr id="7848" name="Google Shape;7848;p6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4" name="Google Shape;7854;p6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61"/>
          <p:cNvGrpSpPr/>
          <p:nvPr/>
        </p:nvGrpSpPr>
        <p:grpSpPr>
          <a:xfrm>
            <a:off x="4231478" y="3282213"/>
            <a:ext cx="1430949" cy="897289"/>
            <a:chOff x="4351371" y="3547942"/>
            <a:chExt cx="1345130" cy="843475"/>
          </a:xfrm>
        </p:grpSpPr>
        <p:grpSp>
          <p:nvGrpSpPr>
            <p:cNvPr id="7856" name="Google Shape;7856;p61"/>
            <p:cNvGrpSpPr/>
            <p:nvPr/>
          </p:nvGrpSpPr>
          <p:grpSpPr>
            <a:xfrm>
              <a:off x="4351371" y="4209917"/>
              <a:ext cx="1345130" cy="181500"/>
              <a:chOff x="4351371" y="4209917"/>
              <a:chExt cx="1345130" cy="181500"/>
            </a:xfrm>
          </p:grpSpPr>
          <p:sp>
            <p:nvSpPr>
              <p:cNvPr id="7857" name="Google Shape;7857;p6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58" name="Google Shape;7858;p6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859" name="Google Shape;7859;p61"/>
            <p:cNvGrpSpPr/>
            <p:nvPr/>
          </p:nvGrpSpPr>
          <p:grpSpPr>
            <a:xfrm>
              <a:off x="4403010" y="3985221"/>
              <a:ext cx="1109518" cy="181500"/>
              <a:chOff x="4403010" y="3985221"/>
              <a:chExt cx="1109518" cy="181500"/>
            </a:xfrm>
          </p:grpSpPr>
          <p:sp>
            <p:nvSpPr>
              <p:cNvPr id="7860" name="Google Shape;7860;p6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1" name="Google Shape;7861;p6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862" name="Google Shape;7862;p61"/>
            <p:cNvGrpSpPr/>
            <p:nvPr/>
          </p:nvGrpSpPr>
          <p:grpSpPr>
            <a:xfrm>
              <a:off x="4618704" y="3766582"/>
              <a:ext cx="807858" cy="181500"/>
              <a:chOff x="4618704" y="3766582"/>
              <a:chExt cx="807858" cy="181500"/>
            </a:xfrm>
          </p:grpSpPr>
          <p:sp>
            <p:nvSpPr>
              <p:cNvPr id="7863" name="Google Shape;7863;p6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4" name="Google Shape;7864;p6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865" name="Google Shape;7865;p61"/>
            <p:cNvGrpSpPr/>
            <p:nvPr/>
          </p:nvGrpSpPr>
          <p:grpSpPr>
            <a:xfrm>
              <a:off x="4735238" y="3547942"/>
              <a:ext cx="462839" cy="181500"/>
              <a:chOff x="4735238" y="3547942"/>
              <a:chExt cx="462839" cy="181500"/>
            </a:xfrm>
          </p:grpSpPr>
          <p:sp>
            <p:nvSpPr>
              <p:cNvPr id="7866" name="Google Shape;7866;p6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7" name="Google Shape;7867;p6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868" name="Google Shape;7868;p61"/>
          <p:cNvGrpSpPr/>
          <p:nvPr/>
        </p:nvGrpSpPr>
        <p:grpSpPr>
          <a:xfrm>
            <a:off x="7407836" y="2217537"/>
            <a:ext cx="1020955" cy="928853"/>
            <a:chOff x="926675" y="238125"/>
            <a:chExt cx="5755100" cy="5232975"/>
          </a:xfrm>
        </p:grpSpPr>
        <p:sp>
          <p:nvSpPr>
            <p:cNvPr id="7869" name="Google Shape;7869;p6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61"/>
          <p:cNvGrpSpPr/>
          <p:nvPr/>
        </p:nvGrpSpPr>
        <p:grpSpPr>
          <a:xfrm>
            <a:off x="715210" y="2616272"/>
            <a:ext cx="1695374" cy="1560837"/>
            <a:chOff x="727421" y="2828315"/>
            <a:chExt cx="1695374" cy="1560837"/>
          </a:xfrm>
        </p:grpSpPr>
        <p:grpSp>
          <p:nvGrpSpPr>
            <p:cNvPr id="7874" name="Google Shape;7874;p61"/>
            <p:cNvGrpSpPr/>
            <p:nvPr/>
          </p:nvGrpSpPr>
          <p:grpSpPr>
            <a:xfrm>
              <a:off x="727421" y="2828315"/>
              <a:ext cx="1695374" cy="1560837"/>
              <a:chOff x="734799" y="2782450"/>
              <a:chExt cx="1571100" cy="1577400"/>
            </a:xfrm>
          </p:grpSpPr>
          <p:cxnSp>
            <p:nvCxnSpPr>
              <p:cNvPr id="7875" name="Google Shape;7875;p6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876" name="Google Shape;7876;p6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877" name="Google Shape;7877;p61"/>
            <p:cNvGrpSpPr/>
            <p:nvPr/>
          </p:nvGrpSpPr>
          <p:grpSpPr>
            <a:xfrm>
              <a:off x="819108" y="2882501"/>
              <a:ext cx="1556791" cy="1426186"/>
              <a:chOff x="819108" y="2882501"/>
              <a:chExt cx="1556791" cy="1426186"/>
            </a:xfrm>
          </p:grpSpPr>
          <p:grpSp>
            <p:nvGrpSpPr>
              <p:cNvPr id="7878" name="Google Shape;7878;p61"/>
              <p:cNvGrpSpPr/>
              <p:nvPr/>
            </p:nvGrpSpPr>
            <p:grpSpPr>
              <a:xfrm>
                <a:off x="819108" y="2882501"/>
                <a:ext cx="103104" cy="1426186"/>
                <a:chOff x="4674013" y="3100904"/>
                <a:chExt cx="122758" cy="1698043"/>
              </a:xfrm>
            </p:grpSpPr>
            <p:sp>
              <p:nvSpPr>
                <p:cNvPr id="7879" name="Google Shape;7879;p6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1"/>
              <p:cNvGrpSpPr/>
              <p:nvPr/>
            </p:nvGrpSpPr>
            <p:grpSpPr>
              <a:xfrm>
                <a:off x="1062475" y="2882501"/>
                <a:ext cx="103104" cy="1426186"/>
                <a:chOff x="4940438" y="3100904"/>
                <a:chExt cx="122758" cy="1698043"/>
              </a:xfrm>
            </p:grpSpPr>
            <p:sp>
              <p:nvSpPr>
                <p:cNvPr id="7887" name="Google Shape;7887;p6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61"/>
              <p:cNvGrpSpPr/>
              <p:nvPr/>
            </p:nvGrpSpPr>
            <p:grpSpPr>
              <a:xfrm>
                <a:off x="1299324" y="2882501"/>
                <a:ext cx="103104" cy="1426186"/>
                <a:chOff x="5206863" y="3100904"/>
                <a:chExt cx="122758" cy="1698043"/>
              </a:xfrm>
            </p:grpSpPr>
            <p:sp>
              <p:nvSpPr>
                <p:cNvPr id="7895" name="Google Shape;7895;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61"/>
              <p:cNvGrpSpPr/>
              <p:nvPr/>
            </p:nvGrpSpPr>
            <p:grpSpPr>
              <a:xfrm>
                <a:off x="1786057" y="2882501"/>
                <a:ext cx="103104" cy="1426186"/>
                <a:chOff x="6006138" y="3143629"/>
                <a:chExt cx="122758" cy="1698043"/>
              </a:xfrm>
            </p:grpSpPr>
            <p:sp>
              <p:nvSpPr>
                <p:cNvPr id="7903" name="Google Shape;7903;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61"/>
              <p:cNvGrpSpPr/>
              <p:nvPr/>
            </p:nvGrpSpPr>
            <p:grpSpPr>
              <a:xfrm>
                <a:off x="2029422" y="2882501"/>
                <a:ext cx="103104" cy="1426186"/>
                <a:chOff x="6805413" y="3100904"/>
                <a:chExt cx="122758" cy="1698043"/>
              </a:xfrm>
            </p:grpSpPr>
            <p:sp>
              <p:nvSpPr>
                <p:cNvPr id="7911" name="Google Shape;7911;p6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61"/>
              <p:cNvGrpSpPr/>
              <p:nvPr/>
            </p:nvGrpSpPr>
            <p:grpSpPr>
              <a:xfrm>
                <a:off x="2272795" y="2882501"/>
                <a:ext cx="103104" cy="1426186"/>
                <a:chOff x="5206863" y="3100904"/>
                <a:chExt cx="122758" cy="1698043"/>
              </a:xfrm>
            </p:grpSpPr>
            <p:sp>
              <p:nvSpPr>
                <p:cNvPr id="7919" name="Google Shape;7919;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61"/>
              <p:cNvGrpSpPr/>
              <p:nvPr/>
            </p:nvGrpSpPr>
            <p:grpSpPr>
              <a:xfrm>
                <a:off x="1542694" y="2882501"/>
                <a:ext cx="103104" cy="1426186"/>
                <a:chOff x="6006138" y="3143629"/>
                <a:chExt cx="122758" cy="1698043"/>
              </a:xfrm>
            </p:grpSpPr>
            <p:sp>
              <p:nvSpPr>
                <p:cNvPr id="7927" name="Google Shape;7927;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34" name="Google Shape;7934;p61"/>
          <p:cNvGrpSpPr/>
          <p:nvPr/>
        </p:nvGrpSpPr>
        <p:grpSpPr>
          <a:xfrm>
            <a:off x="5671260" y="3305994"/>
            <a:ext cx="2749952" cy="870677"/>
            <a:chOff x="238125" y="1725700"/>
            <a:chExt cx="7139025" cy="2260325"/>
          </a:xfrm>
        </p:grpSpPr>
        <p:sp>
          <p:nvSpPr>
            <p:cNvPr id="7935" name="Google Shape;7935;p6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61"/>
          <p:cNvGrpSpPr/>
          <p:nvPr/>
        </p:nvGrpSpPr>
        <p:grpSpPr>
          <a:xfrm>
            <a:off x="5941424" y="2247740"/>
            <a:ext cx="1105452" cy="916747"/>
            <a:chOff x="5249100" y="1210600"/>
            <a:chExt cx="3502700" cy="2904775"/>
          </a:xfrm>
        </p:grpSpPr>
        <p:sp>
          <p:nvSpPr>
            <p:cNvPr id="7946" name="Google Shape;7946;p6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50" name="Google Shape;7950;p6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951" name="Google Shape;7951;p6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952" name="Google Shape;7952;p6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953" name="Google Shape;7953;p6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954" name="Google Shape;7954;p6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61"/>
          <p:cNvGrpSpPr/>
          <p:nvPr/>
        </p:nvGrpSpPr>
        <p:grpSpPr>
          <a:xfrm>
            <a:off x="7123972" y="967158"/>
            <a:ext cx="1304650" cy="1124856"/>
            <a:chOff x="7287122" y="1165658"/>
            <a:chExt cx="1219413" cy="1051365"/>
          </a:xfrm>
        </p:grpSpPr>
        <p:grpSp>
          <p:nvGrpSpPr>
            <p:cNvPr id="7956" name="Google Shape;7956;p61"/>
            <p:cNvGrpSpPr/>
            <p:nvPr/>
          </p:nvGrpSpPr>
          <p:grpSpPr>
            <a:xfrm>
              <a:off x="7287122" y="1969723"/>
              <a:ext cx="1219413" cy="247300"/>
              <a:chOff x="7287122" y="1969723"/>
              <a:chExt cx="1219413" cy="247300"/>
            </a:xfrm>
          </p:grpSpPr>
          <p:sp>
            <p:nvSpPr>
              <p:cNvPr id="7957" name="Google Shape;7957;p6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8" name="Google Shape;7958;p61"/>
              <p:cNvGrpSpPr/>
              <p:nvPr/>
            </p:nvGrpSpPr>
            <p:grpSpPr>
              <a:xfrm>
                <a:off x="7287122" y="2063892"/>
                <a:ext cx="1151753" cy="73428"/>
                <a:chOff x="7287122" y="2063892"/>
                <a:chExt cx="1151753" cy="73428"/>
              </a:xfrm>
            </p:grpSpPr>
            <p:sp>
              <p:nvSpPr>
                <p:cNvPr id="7959" name="Google Shape;7959;p6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0" name="Google Shape;7960;p6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961" name="Google Shape;7961;p61"/>
            <p:cNvGrpSpPr/>
            <p:nvPr/>
          </p:nvGrpSpPr>
          <p:grpSpPr>
            <a:xfrm>
              <a:off x="7287122" y="1712201"/>
              <a:ext cx="1219403" cy="246767"/>
              <a:chOff x="7287122" y="1712201"/>
              <a:chExt cx="1219403" cy="246767"/>
            </a:xfrm>
          </p:grpSpPr>
          <p:sp>
            <p:nvSpPr>
              <p:cNvPr id="7962" name="Google Shape;7962;p6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3" name="Google Shape;7963;p61"/>
              <p:cNvGrpSpPr/>
              <p:nvPr/>
            </p:nvGrpSpPr>
            <p:grpSpPr>
              <a:xfrm>
                <a:off x="7287122" y="1842861"/>
                <a:ext cx="1005303" cy="73419"/>
                <a:chOff x="7287122" y="1842861"/>
                <a:chExt cx="1005303" cy="73419"/>
              </a:xfrm>
            </p:grpSpPr>
            <p:sp>
              <p:nvSpPr>
                <p:cNvPr id="7964" name="Google Shape;7964;p6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5" name="Google Shape;7965;p6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966" name="Google Shape;7966;p61"/>
            <p:cNvGrpSpPr/>
            <p:nvPr/>
          </p:nvGrpSpPr>
          <p:grpSpPr>
            <a:xfrm>
              <a:off x="7287122" y="1447520"/>
              <a:ext cx="1219403" cy="286667"/>
              <a:chOff x="7287122" y="1447520"/>
              <a:chExt cx="1219403" cy="286667"/>
            </a:xfrm>
          </p:grpSpPr>
          <p:sp>
            <p:nvSpPr>
              <p:cNvPr id="7967" name="Google Shape;7967;p6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8" name="Google Shape;7968;p61"/>
              <p:cNvGrpSpPr/>
              <p:nvPr/>
            </p:nvGrpSpPr>
            <p:grpSpPr>
              <a:xfrm>
                <a:off x="7287122" y="1581977"/>
                <a:ext cx="852803" cy="73428"/>
                <a:chOff x="7287122" y="1581977"/>
                <a:chExt cx="852803" cy="73428"/>
              </a:xfrm>
            </p:grpSpPr>
            <p:sp>
              <p:nvSpPr>
                <p:cNvPr id="7969" name="Google Shape;7969;p6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0" name="Google Shape;7970;p6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971" name="Google Shape;7971;p61"/>
            <p:cNvGrpSpPr/>
            <p:nvPr/>
          </p:nvGrpSpPr>
          <p:grpSpPr>
            <a:xfrm>
              <a:off x="7287122" y="1165658"/>
              <a:ext cx="1219403" cy="344253"/>
              <a:chOff x="7287122" y="1165658"/>
              <a:chExt cx="1219403" cy="344253"/>
            </a:xfrm>
          </p:grpSpPr>
          <p:sp>
            <p:nvSpPr>
              <p:cNvPr id="7972" name="Google Shape;7972;p6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3" name="Google Shape;7973;p61"/>
              <p:cNvGrpSpPr/>
              <p:nvPr/>
            </p:nvGrpSpPr>
            <p:grpSpPr>
              <a:xfrm>
                <a:off x="7287122" y="1341025"/>
                <a:ext cx="695703" cy="73419"/>
                <a:chOff x="7287122" y="1341025"/>
                <a:chExt cx="695703" cy="73419"/>
              </a:xfrm>
            </p:grpSpPr>
            <p:sp>
              <p:nvSpPr>
                <p:cNvPr id="7974" name="Google Shape;7974;p6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5" name="Google Shape;7975;p6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976" name="Google Shape;7976;p61"/>
          <p:cNvGrpSpPr/>
          <p:nvPr/>
        </p:nvGrpSpPr>
        <p:grpSpPr>
          <a:xfrm>
            <a:off x="5790464" y="973181"/>
            <a:ext cx="1397729" cy="1098540"/>
            <a:chOff x="5900602" y="1193063"/>
            <a:chExt cx="1299851" cy="1021707"/>
          </a:xfrm>
        </p:grpSpPr>
        <p:grpSp>
          <p:nvGrpSpPr>
            <p:cNvPr id="7977" name="Google Shape;7977;p61"/>
            <p:cNvGrpSpPr/>
            <p:nvPr/>
          </p:nvGrpSpPr>
          <p:grpSpPr>
            <a:xfrm>
              <a:off x="6520337" y="1193063"/>
              <a:ext cx="341815" cy="799959"/>
              <a:chOff x="6520337" y="1193063"/>
              <a:chExt cx="341815" cy="799959"/>
            </a:xfrm>
          </p:grpSpPr>
          <p:grpSp>
            <p:nvGrpSpPr>
              <p:cNvPr id="7978" name="Google Shape;7978;p61"/>
              <p:cNvGrpSpPr/>
              <p:nvPr/>
            </p:nvGrpSpPr>
            <p:grpSpPr>
              <a:xfrm>
                <a:off x="6520337" y="1589527"/>
                <a:ext cx="213950" cy="403494"/>
                <a:chOff x="6520337" y="1589527"/>
                <a:chExt cx="213950" cy="403494"/>
              </a:xfrm>
            </p:grpSpPr>
            <p:sp>
              <p:nvSpPr>
                <p:cNvPr id="7979" name="Google Shape;7979;p6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61"/>
              <p:cNvGrpSpPr/>
              <p:nvPr/>
            </p:nvGrpSpPr>
            <p:grpSpPr>
              <a:xfrm>
                <a:off x="6577204" y="1193063"/>
                <a:ext cx="284947" cy="464512"/>
                <a:chOff x="6577204" y="1193063"/>
                <a:chExt cx="284947" cy="464512"/>
              </a:xfrm>
            </p:grpSpPr>
            <p:sp>
              <p:nvSpPr>
                <p:cNvPr id="7982" name="Google Shape;7982;p6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3" name="Google Shape;7983;p6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984" name="Google Shape;7984;p61"/>
            <p:cNvGrpSpPr/>
            <p:nvPr/>
          </p:nvGrpSpPr>
          <p:grpSpPr>
            <a:xfrm>
              <a:off x="6238903" y="1193063"/>
              <a:ext cx="300475" cy="900152"/>
              <a:chOff x="6238903" y="1193063"/>
              <a:chExt cx="300475" cy="900152"/>
            </a:xfrm>
          </p:grpSpPr>
          <p:grpSp>
            <p:nvGrpSpPr>
              <p:cNvPr id="7985" name="Google Shape;7985;p61"/>
              <p:cNvGrpSpPr/>
              <p:nvPr/>
            </p:nvGrpSpPr>
            <p:grpSpPr>
              <a:xfrm>
                <a:off x="6290865" y="1489315"/>
                <a:ext cx="248514" cy="603900"/>
                <a:chOff x="6290865" y="1489315"/>
                <a:chExt cx="248514" cy="603900"/>
              </a:xfrm>
            </p:grpSpPr>
            <p:sp>
              <p:nvSpPr>
                <p:cNvPr id="7986" name="Google Shape;7986;p6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61"/>
              <p:cNvGrpSpPr/>
              <p:nvPr/>
            </p:nvGrpSpPr>
            <p:grpSpPr>
              <a:xfrm>
                <a:off x="6238903" y="1193063"/>
                <a:ext cx="284947" cy="333087"/>
                <a:chOff x="6238903" y="1193063"/>
                <a:chExt cx="284947" cy="333087"/>
              </a:xfrm>
            </p:grpSpPr>
            <p:sp>
              <p:nvSpPr>
                <p:cNvPr id="7989" name="Google Shape;7989;p6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0" name="Google Shape;7990;p6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991" name="Google Shape;7991;p61"/>
            <p:cNvGrpSpPr/>
            <p:nvPr/>
          </p:nvGrpSpPr>
          <p:grpSpPr>
            <a:xfrm>
              <a:off x="5900602" y="1193063"/>
              <a:ext cx="444345" cy="1021707"/>
              <a:chOff x="5900602" y="1193063"/>
              <a:chExt cx="444345" cy="1021707"/>
            </a:xfrm>
          </p:grpSpPr>
          <p:grpSp>
            <p:nvGrpSpPr>
              <p:cNvPr id="7992" name="Google Shape;7992;p61"/>
              <p:cNvGrpSpPr/>
              <p:nvPr/>
            </p:nvGrpSpPr>
            <p:grpSpPr>
              <a:xfrm>
                <a:off x="6046501" y="1367785"/>
                <a:ext cx="298446" cy="846986"/>
                <a:chOff x="6046501" y="1367785"/>
                <a:chExt cx="298446" cy="846986"/>
              </a:xfrm>
            </p:grpSpPr>
            <p:sp>
              <p:nvSpPr>
                <p:cNvPr id="7993" name="Google Shape;7993;p6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61"/>
              <p:cNvGrpSpPr/>
              <p:nvPr/>
            </p:nvGrpSpPr>
            <p:grpSpPr>
              <a:xfrm>
                <a:off x="5900602" y="1193063"/>
                <a:ext cx="284947" cy="182312"/>
                <a:chOff x="5900602" y="1193063"/>
                <a:chExt cx="284947" cy="182312"/>
              </a:xfrm>
            </p:grpSpPr>
            <p:sp>
              <p:nvSpPr>
                <p:cNvPr id="7996" name="Google Shape;7996;p6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7" name="Google Shape;7997;p6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998" name="Google Shape;7998;p61"/>
            <p:cNvGrpSpPr/>
            <p:nvPr/>
          </p:nvGrpSpPr>
          <p:grpSpPr>
            <a:xfrm>
              <a:off x="6738300" y="1193063"/>
              <a:ext cx="462153" cy="707634"/>
              <a:chOff x="6738300" y="1193063"/>
              <a:chExt cx="462153" cy="707634"/>
            </a:xfrm>
          </p:grpSpPr>
          <p:grpSp>
            <p:nvGrpSpPr>
              <p:cNvPr id="7999" name="Google Shape;7999;p61"/>
              <p:cNvGrpSpPr/>
              <p:nvPr/>
            </p:nvGrpSpPr>
            <p:grpSpPr>
              <a:xfrm>
                <a:off x="6915505" y="1193063"/>
                <a:ext cx="284947" cy="597387"/>
                <a:chOff x="6915505" y="1193063"/>
                <a:chExt cx="284947" cy="597387"/>
              </a:xfrm>
            </p:grpSpPr>
            <p:sp>
              <p:nvSpPr>
                <p:cNvPr id="8000" name="Google Shape;8000;p6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01" name="Google Shape;8001;p6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8002" name="Google Shape;8002;p61"/>
              <p:cNvGrpSpPr/>
              <p:nvPr/>
            </p:nvGrpSpPr>
            <p:grpSpPr>
              <a:xfrm>
                <a:off x="6738300" y="1684725"/>
                <a:ext cx="230066" cy="215971"/>
                <a:chOff x="6738300" y="1684725"/>
                <a:chExt cx="230066" cy="215971"/>
              </a:xfrm>
            </p:grpSpPr>
            <p:sp>
              <p:nvSpPr>
                <p:cNvPr id="8003" name="Google Shape;8003;p6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08" name="Shape 8008"/>
        <p:cNvGrpSpPr/>
        <p:nvPr/>
      </p:nvGrpSpPr>
      <p:grpSpPr>
        <a:xfrm>
          <a:off x="0" y="0"/>
          <a:ext cx="0" cy="0"/>
          <a:chOff x="0" y="0"/>
          <a:chExt cx="0" cy="0"/>
        </a:xfrm>
      </p:grpSpPr>
      <p:grpSp>
        <p:nvGrpSpPr>
          <p:cNvPr id="8009" name="Google Shape;8009;p62"/>
          <p:cNvGrpSpPr/>
          <p:nvPr/>
        </p:nvGrpSpPr>
        <p:grpSpPr>
          <a:xfrm>
            <a:off x="821785" y="2307635"/>
            <a:ext cx="339235" cy="298186"/>
            <a:chOff x="898875" y="244725"/>
            <a:chExt cx="481800" cy="423500"/>
          </a:xfrm>
        </p:grpSpPr>
        <p:sp>
          <p:nvSpPr>
            <p:cNvPr id="8010" name="Google Shape;8010;p6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1" name="Google Shape;8011;p6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2" name="Google Shape;8012;p6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3" name="Google Shape;8013;p6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4" name="Google Shape;8014;p6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5" name="Google Shape;8015;p6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6" name="Google Shape;8016;p62"/>
          <p:cNvGrpSpPr/>
          <p:nvPr/>
        </p:nvGrpSpPr>
        <p:grpSpPr>
          <a:xfrm>
            <a:off x="1260167" y="2287103"/>
            <a:ext cx="298169" cy="339253"/>
            <a:chOff x="1529350" y="258825"/>
            <a:chExt cx="423475" cy="481825"/>
          </a:xfrm>
        </p:grpSpPr>
        <p:sp>
          <p:nvSpPr>
            <p:cNvPr id="8017" name="Google Shape;8017;p6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8" name="Google Shape;8018;p6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9" name="Google Shape;8019;p62"/>
          <p:cNvGrpSpPr/>
          <p:nvPr/>
        </p:nvGrpSpPr>
        <p:grpSpPr>
          <a:xfrm>
            <a:off x="2102437" y="2287102"/>
            <a:ext cx="298169" cy="339253"/>
            <a:chOff x="2707500" y="249400"/>
            <a:chExt cx="423475" cy="481825"/>
          </a:xfrm>
        </p:grpSpPr>
        <p:sp>
          <p:nvSpPr>
            <p:cNvPr id="8020" name="Google Shape;8020;p6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1" name="Google Shape;8021;p6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22" name="Google Shape;8022;p62"/>
          <p:cNvGrpSpPr/>
          <p:nvPr/>
        </p:nvGrpSpPr>
        <p:grpSpPr>
          <a:xfrm>
            <a:off x="2516052" y="2287428"/>
            <a:ext cx="305386" cy="338602"/>
            <a:chOff x="3300325" y="249875"/>
            <a:chExt cx="433725" cy="480900"/>
          </a:xfrm>
        </p:grpSpPr>
        <p:sp>
          <p:nvSpPr>
            <p:cNvPr id="8023" name="Google Shape;8023;p6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4" name="Google Shape;8024;p6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5" name="Google Shape;8025;p6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6" name="Google Shape;8026;p6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7" name="Google Shape;8027;p6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8" name="Google Shape;8028;p6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29" name="Google Shape;8029;p62"/>
          <p:cNvGrpSpPr/>
          <p:nvPr/>
        </p:nvGrpSpPr>
        <p:grpSpPr>
          <a:xfrm>
            <a:off x="1653142" y="2367273"/>
            <a:ext cx="340890" cy="178912"/>
            <a:chOff x="2084325" y="363300"/>
            <a:chExt cx="484150" cy="254100"/>
          </a:xfrm>
        </p:grpSpPr>
        <p:sp>
          <p:nvSpPr>
            <p:cNvPr id="8030" name="Google Shape;8030;p6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1" name="Google Shape;8031;p6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2" name="Google Shape;8032;p62"/>
          <p:cNvGrpSpPr/>
          <p:nvPr/>
        </p:nvGrpSpPr>
        <p:grpSpPr>
          <a:xfrm>
            <a:off x="2905137" y="2287349"/>
            <a:ext cx="352349" cy="338760"/>
            <a:chOff x="3854700" y="249750"/>
            <a:chExt cx="500425" cy="481125"/>
          </a:xfrm>
        </p:grpSpPr>
        <p:sp>
          <p:nvSpPr>
            <p:cNvPr id="8033" name="Google Shape;8033;p6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4" name="Google Shape;8034;p6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5" name="Google Shape;8035;p6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6" name="Google Shape;8036;p6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7" name="Google Shape;8037;p6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8" name="Google Shape;8038;p6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9" name="Google Shape;8039;p6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0" name="Google Shape;8040;p6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1" name="Google Shape;8041;p62"/>
          <p:cNvGrpSpPr/>
          <p:nvPr/>
        </p:nvGrpSpPr>
        <p:grpSpPr>
          <a:xfrm>
            <a:off x="3323126" y="2287349"/>
            <a:ext cx="352349" cy="338760"/>
            <a:chOff x="4447550" y="249750"/>
            <a:chExt cx="500425" cy="481125"/>
          </a:xfrm>
        </p:grpSpPr>
        <p:sp>
          <p:nvSpPr>
            <p:cNvPr id="8042" name="Google Shape;8042;p6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3" name="Google Shape;8043;p6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4" name="Google Shape;8044;p62"/>
          <p:cNvGrpSpPr/>
          <p:nvPr/>
        </p:nvGrpSpPr>
        <p:grpSpPr>
          <a:xfrm>
            <a:off x="3752328" y="2287102"/>
            <a:ext cx="339253" cy="339253"/>
            <a:chOff x="5049725" y="249400"/>
            <a:chExt cx="481825" cy="481825"/>
          </a:xfrm>
        </p:grpSpPr>
        <p:sp>
          <p:nvSpPr>
            <p:cNvPr id="8045" name="Google Shape;8045;p6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6" name="Google Shape;8046;p6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7" name="Google Shape;8047;p62"/>
          <p:cNvGrpSpPr/>
          <p:nvPr/>
        </p:nvGrpSpPr>
        <p:grpSpPr>
          <a:xfrm>
            <a:off x="4166269" y="2287102"/>
            <a:ext cx="339253" cy="339253"/>
            <a:chOff x="5660400" y="238125"/>
            <a:chExt cx="481825" cy="481825"/>
          </a:xfrm>
        </p:grpSpPr>
        <p:sp>
          <p:nvSpPr>
            <p:cNvPr id="8048" name="Google Shape;8048;p6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9" name="Google Shape;8049;p6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0" name="Google Shape;8050;p62"/>
          <p:cNvGrpSpPr/>
          <p:nvPr/>
        </p:nvGrpSpPr>
        <p:grpSpPr>
          <a:xfrm>
            <a:off x="4582955" y="2287102"/>
            <a:ext cx="339253" cy="339253"/>
            <a:chOff x="6235400" y="249400"/>
            <a:chExt cx="481825" cy="481825"/>
          </a:xfrm>
        </p:grpSpPr>
        <p:sp>
          <p:nvSpPr>
            <p:cNvPr id="8051" name="Google Shape;8051;p6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2" name="Google Shape;8052;p6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3" name="Google Shape;8053;p6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4" name="Google Shape;8054;p6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5" name="Google Shape;8055;p6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6" name="Google Shape;8056;p62"/>
          <p:cNvGrpSpPr/>
          <p:nvPr/>
        </p:nvGrpSpPr>
        <p:grpSpPr>
          <a:xfrm>
            <a:off x="821301" y="2731810"/>
            <a:ext cx="340204" cy="298116"/>
            <a:chOff x="899850" y="871450"/>
            <a:chExt cx="483175" cy="423400"/>
          </a:xfrm>
        </p:grpSpPr>
        <p:sp>
          <p:nvSpPr>
            <p:cNvPr id="8057" name="Google Shape;8057;p6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8" name="Google Shape;8058;p6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9" name="Google Shape;8059;p6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0" name="Google Shape;8060;p6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61" name="Google Shape;8061;p62"/>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62" name="Google Shape;8062;p62"/>
          <p:cNvGrpSpPr/>
          <p:nvPr/>
        </p:nvGrpSpPr>
        <p:grpSpPr>
          <a:xfrm>
            <a:off x="1653301" y="2711232"/>
            <a:ext cx="340573" cy="339271"/>
            <a:chOff x="2085450" y="842250"/>
            <a:chExt cx="483700" cy="481850"/>
          </a:xfrm>
        </p:grpSpPr>
        <p:sp>
          <p:nvSpPr>
            <p:cNvPr id="8063" name="Google Shape;8063;p6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4" name="Google Shape;8064;p6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5" name="Google Shape;8065;p6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66" name="Google Shape;8066;p62"/>
          <p:cNvGrpSpPr/>
          <p:nvPr/>
        </p:nvGrpSpPr>
        <p:grpSpPr>
          <a:xfrm>
            <a:off x="2081868" y="2711241"/>
            <a:ext cx="339306" cy="339253"/>
            <a:chOff x="2685825" y="840375"/>
            <a:chExt cx="481900" cy="481825"/>
          </a:xfrm>
        </p:grpSpPr>
        <p:sp>
          <p:nvSpPr>
            <p:cNvPr id="8067" name="Google Shape;8067;p6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8" name="Google Shape;8068;p6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69" name="Google Shape;8069;p62"/>
          <p:cNvGrpSpPr/>
          <p:nvPr/>
        </p:nvGrpSpPr>
        <p:grpSpPr>
          <a:xfrm>
            <a:off x="2493529" y="2710924"/>
            <a:ext cx="350431" cy="339887"/>
            <a:chOff x="3270675" y="841800"/>
            <a:chExt cx="497700" cy="482725"/>
          </a:xfrm>
        </p:grpSpPr>
        <p:sp>
          <p:nvSpPr>
            <p:cNvPr id="8070" name="Google Shape;8070;p6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1" name="Google Shape;8071;p6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2" name="Google Shape;8072;p6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73" name="Google Shape;8073;p62"/>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74" name="Google Shape;8074;p62"/>
          <p:cNvGrpSpPr/>
          <p:nvPr/>
        </p:nvGrpSpPr>
        <p:grpSpPr>
          <a:xfrm>
            <a:off x="3329675" y="2731783"/>
            <a:ext cx="339253" cy="298169"/>
            <a:chOff x="4467200" y="877100"/>
            <a:chExt cx="481825" cy="423475"/>
          </a:xfrm>
        </p:grpSpPr>
        <p:sp>
          <p:nvSpPr>
            <p:cNvPr id="8075" name="Google Shape;8075;p6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6" name="Google Shape;8076;p6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7" name="Google Shape;8077;p6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8" name="Google Shape;8078;p6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79" name="Google Shape;8079;p62"/>
          <p:cNvGrpSpPr/>
          <p:nvPr/>
        </p:nvGrpSpPr>
        <p:grpSpPr>
          <a:xfrm>
            <a:off x="3744565" y="2711232"/>
            <a:ext cx="354778" cy="339271"/>
            <a:chOff x="5045500" y="842250"/>
            <a:chExt cx="503875" cy="481850"/>
          </a:xfrm>
        </p:grpSpPr>
        <p:sp>
          <p:nvSpPr>
            <p:cNvPr id="8080" name="Google Shape;8080;p6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1" name="Google Shape;8081;p6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82" name="Google Shape;8082;p62"/>
          <p:cNvGrpSpPr/>
          <p:nvPr/>
        </p:nvGrpSpPr>
        <p:grpSpPr>
          <a:xfrm>
            <a:off x="4167413" y="2737451"/>
            <a:ext cx="336965" cy="286833"/>
            <a:chOff x="5645200" y="879425"/>
            <a:chExt cx="478575" cy="407375"/>
          </a:xfrm>
        </p:grpSpPr>
        <p:sp>
          <p:nvSpPr>
            <p:cNvPr id="8083" name="Google Shape;8083;p6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4" name="Google Shape;8084;p6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5" name="Google Shape;8085;p6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6" name="Google Shape;8086;p6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7" name="Google Shape;8087;p6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8" name="Google Shape;8088;p6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89" name="Google Shape;8089;p62"/>
          <p:cNvGrpSpPr/>
          <p:nvPr/>
        </p:nvGrpSpPr>
        <p:grpSpPr>
          <a:xfrm>
            <a:off x="4603488" y="2711241"/>
            <a:ext cx="298186" cy="339253"/>
            <a:chOff x="6264525" y="842250"/>
            <a:chExt cx="423500" cy="481825"/>
          </a:xfrm>
        </p:grpSpPr>
        <p:sp>
          <p:nvSpPr>
            <p:cNvPr id="8090" name="Google Shape;8090;p6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1" name="Google Shape;8091;p6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2" name="Google Shape;8092;p6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3" name="Google Shape;8093;p6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4" name="Google Shape;8094;p6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5" name="Google Shape;8095;p6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6" name="Google Shape;8096;p6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97" name="Google Shape;8097;p62"/>
          <p:cNvGrpSpPr/>
          <p:nvPr/>
        </p:nvGrpSpPr>
        <p:grpSpPr>
          <a:xfrm>
            <a:off x="821776" y="3125895"/>
            <a:ext cx="339253" cy="339253"/>
            <a:chOff x="900750" y="1436075"/>
            <a:chExt cx="481825" cy="481825"/>
          </a:xfrm>
        </p:grpSpPr>
        <p:sp>
          <p:nvSpPr>
            <p:cNvPr id="8098" name="Google Shape;8098;p6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9" name="Google Shape;8099;p6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0" name="Google Shape;8100;p6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1" name="Google Shape;8101;p6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2" name="Google Shape;8102;p62"/>
          <p:cNvGrpSpPr/>
          <p:nvPr/>
        </p:nvGrpSpPr>
        <p:grpSpPr>
          <a:xfrm>
            <a:off x="1239624" y="3186183"/>
            <a:ext cx="339253" cy="218676"/>
            <a:chOff x="1492675" y="1520750"/>
            <a:chExt cx="481825" cy="310575"/>
          </a:xfrm>
        </p:grpSpPr>
        <p:sp>
          <p:nvSpPr>
            <p:cNvPr id="8103" name="Google Shape;8103;p6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4" name="Google Shape;8104;p6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5" name="Google Shape;8105;p62"/>
          <p:cNvGrpSpPr/>
          <p:nvPr/>
        </p:nvGrpSpPr>
        <p:grpSpPr>
          <a:xfrm>
            <a:off x="1647421" y="3125877"/>
            <a:ext cx="352332" cy="339288"/>
            <a:chOff x="2071000" y="1435025"/>
            <a:chExt cx="500400" cy="481875"/>
          </a:xfrm>
        </p:grpSpPr>
        <p:sp>
          <p:nvSpPr>
            <p:cNvPr id="8106" name="Google Shape;8106;p6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7" name="Google Shape;8107;p6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8" name="Google Shape;8108;p6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9" name="Google Shape;8109;p62"/>
          <p:cNvGrpSpPr/>
          <p:nvPr/>
        </p:nvGrpSpPr>
        <p:grpSpPr>
          <a:xfrm>
            <a:off x="2075584" y="3146709"/>
            <a:ext cx="351874" cy="297623"/>
            <a:chOff x="2678350" y="1464650"/>
            <a:chExt cx="499750" cy="422700"/>
          </a:xfrm>
        </p:grpSpPr>
        <p:sp>
          <p:nvSpPr>
            <p:cNvPr id="8110" name="Google Shape;8110;p6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1" name="Google Shape;8111;p6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2" name="Google Shape;8112;p6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3" name="Google Shape;8113;p62"/>
          <p:cNvGrpSpPr/>
          <p:nvPr/>
        </p:nvGrpSpPr>
        <p:grpSpPr>
          <a:xfrm>
            <a:off x="2499118" y="3125895"/>
            <a:ext cx="339253" cy="339253"/>
            <a:chOff x="3271200" y="1435075"/>
            <a:chExt cx="481825" cy="481825"/>
          </a:xfrm>
        </p:grpSpPr>
        <p:sp>
          <p:nvSpPr>
            <p:cNvPr id="8114" name="Google Shape;8114;p6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5" name="Google Shape;8115;p6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6" name="Google Shape;8116;p62"/>
          <p:cNvGrpSpPr/>
          <p:nvPr/>
        </p:nvGrpSpPr>
        <p:grpSpPr>
          <a:xfrm>
            <a:off x="2909591" y="3125877"/>
            <a:ext cx="343442" cy="339288"/>
            <a:chOff x="3858100" y="1435075"/>
            <a:chExt cx="487775" cy="481875"/>
          </a:xfrm>
        </p:grpSpPr>
        <p:sp>
          <p:nvSpPr>
            <p:cNvPr id="8117" name="Google Shape;8117;p6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8" name="Google Shape;8118;p6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9" name="Google Shape;8119;p6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0" name="Google Shape;8120;p6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1" name="Google Shape;8121;p6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2" name="Google Shape;8122;p62"/>
          <p:cNvGrpSpPr/>
          <p:nvPr/>
        </p:nvGrpSpPr>
        <p:grpSpPr>
          <a:xfrm>
            <a:off x="3329674" y="3125895"/>
            <a:ext cx="339253" cy="339253"/>
            <a:chOff x="4456875" y="1435075"/>
            <a:chExt cx="481825" cy="481825"/>
          </a:xfrm>
        </p:grpSpPr>
        <p:sp>
          <p:nvSpPr>
            <p:cNvPr id="8123" name="Google Shape;8123;p6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4" name="Google Shape;8124;p6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5" name="Google Shape;8125;p6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6" name="Google Shape;8126;p6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7" name="Google Shape;8127;p6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8" name="Google Shape;8128;p6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9" name="Google Shape;8129;p6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0" name="Google Shape;8130;p6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1" name="Google Shape;8131;p6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2" name="Google Shape;8132;p6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3" name="Google Shape;8133;p6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4" name="Google Shape;8134;p6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5" name="Google Shape;8135;p6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6" name="Google Shape;8136;p6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7" name="Google Shape;8137;p6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8" name="Google Shape;8138;p6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9" name="Google Shape;8139;p6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0" name="Google Shape;8140;p6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1" name="Google Shape;8141;p6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42" name="Google Shape;8142;p62"/>
          <p:cNvGrpSpPr/>
          <p:nvPr/>
        </p:nvGrpSpPr>
        <p:grpSpPr>
          <a:xfrm>
            <a:off x="3750665" y="3125886"/>
            <a:ext cx="342580" cy="339271"/>
            <a:chOff x="5049725" y="1435050"/>
            <a:chExt cx="486550" cy="481850"/>
          </a:xfrm>
        </p:grpSpPr>
        <p:sp>
          <p:nvSpPr>
            <p:cNvPr id="8143" name="Google Shape;8143;p6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4" name="Google Shape;8144;p6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5" name="Google Shape;8145;p6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6" name="Google Shape;8146;p6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47" name="Google Shape;8147;p62"/>
          <p:cNvGrpSpPr/>
          <p:nvPr/>
        </p:nvGrpSpPr>
        <p:grpSpPr>
          <a:xfrm>
            <a:off x="4166216" y="3125895"/>
            <a:ext cx="339359" cy="339253"/>
            <a:chOff x="5642475" y="1435075"/>
            <a:chExt cx="481975" cy="481825"/>
          </a:xfrm>
        </p:grpSpPr>
        <p:sp>
          <p:nvSpPr>
            <p:cNvPr id="8148" name="Google Shape;8148;p6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9" name="Google Shape;8149;p6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0" name="Google Shape;8150;p6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1" name="Google Shape;8151;p62"/>
          <p:cNvGrpSpPr/>
          <p:nvPr/>
        </p:nvGrpSpPr>
        <p:grpSpPr>
          <a:xfrm>
            <a:off x="4580702" y="3125886"/>
            <a:ext cx="343759" cy="339271"/>
            <a:chOff x="6232000" y="1435050"/>
            <a:chExt cx="488225" cy="481850"/>
          </a:xfrm>
        </p:grpSpPr>
        <p:sp>
          <p:nvSpPr>
            <p:cNvPr id="8152" name="Google Shape;8152;p6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3" name="Google Shape;8153;p6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4" name="Google Shape;8154;p6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5" name="Google Shape;8155;p6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6" name="Google Shape;8156;p6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7" name="Google Shape;8157;p62"/>
          <p:cNvGrpSpPr/>
          <p:nvPr/>
        </p:nvGrpSpPr>
        <p:grpSpPr>
          <a:xfrm>
            <a:off x="841438" y="3539545"/>
            <a:ext cx="299929" cy="337792"/>
            <a:chOff x="924450" y="2028975"/>
            <a:chExt cx="425975" cy="479750"/>
          </a:xfrm>
        </p:grpSpPr>
        <p:sp>
          <p:nvSpPr>
            <p:cNvPr id="8158" name="Google Shape;8158;p6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9" name="Google Shape;8159;p6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0" name="Google Shape;8160;p6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1" name="Google Shape;8161;p62"/>
          <p:cNvGrpSpPr/>
          <p:nvPr/>
        </p:nvGrpSpPr>
        <p:grpSpPr>
          <a:xfrm>
            <a:off x="1653934" y="3559347"/>
            <a:ext cx="339306" cy="298186"/>
            <a:chOff x="2085450" y="2057100"/>
            <a:chExt cx="481900" cy="423500"/>
          </a:xfrm>
        </p:grpSpPr>
        <p:sp>
          <p:nvSpPr>
            <p:cNvPr id="8162" name="Google Shape;8162;p6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3" name="Google Shape;8163;p6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4" name="Google Shape;8164;p6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5" name="Google Shape;8165;p62"/>
          <p:cNvGrpSpPr/>
          <p:nvPr/>
        </p:nvGrpSpPr>
        <p:grpSpPr>
          <a:xfrm>
            <a:off x="2081868" y="3582592"/>
            <a:ext cx="339306" cy="251698"/>
            <a:chOff x="2678275" y="2090100"/>
            <a:chExt cx="481900" cy="357475"/>
          </a:xfrm>
        </p:grpSpPr>
        <p:sp>
          <p:nvSpPr>
            <p:cNvPr id="8166" name="Google Shape;8166;p6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7" name="Google Shape;8167;p6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8" name="Google Shape;8168;p6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9" name="Google Shape;8169;p6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0" name="Google Shape;8170;p6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1" name="Google Shape;8171;p62"/>
          <p:cNvGrpSpPr/>
          <p:nvPr/>
        </p:nvGrpSpPr>
        <p:grpSpPr>
          <a:xfrm>
            <a:off x="2559072" y="3594790"/>
            <a:ext cx="219345" cy="227301"/>
            <a:chOff x="3357325" y="2093500"/>
            <a:chExt cx="311525" cy="322825"/>
          </a:xfrm>
        </p:grpSpPr>
        <p:sp>
          <p:nvSpPr>
            <p:cNvPr id="8172" name="Google Shape;8172;p6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3" name="Google Shape;8173;p6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4" name="Google Shape;8174;p6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75" name="Google Shape;8175;p62"/>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76" name="Google Shape;8176;p62"/>
          <p:cNvGrpSpPr/>
          <p:nvPr/>
        </p:nvGrpSpPr>
        <p:grpSpPr>
          <a:xfrm>
            <a:off x="3353262" y="3538814"/>
            <a:ext cx="292078" cy="339253"/>
            <a:chOff x="4492800" y="2027925"/>
            <a:chExt cx="414825" cy="481825"/>
          </a:xfrm>
        </p:grpSpPr>
        <p:sp>
          <p:nvSpPr>
            <p:cNvPr id="8177" name="Google Shape;8177;p6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8" name="Google Shape;8178;p6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9" name="Google Shape;8179;p62"/>
          <p:cNvGrpSpPr/>
          <p:nvPr/>
        </p:nvGrpSpPr>
        <p:grpSpPr>
          <a:xfrm>
            <a:off x="3752354" y="3538805"/>
            <a:ext cx="339200" cy="339271"/>
            <a:chOff x="5049725" y="2027900"/>
            <a:chExt cx="481750" cy="481850"/>
          </a:xfrm>
        </p:grpSpPr>
        <p:sp>
          <p:nvSpPr>
            <p:cNvPr id="8180" name="Google Shape;8180;p6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1" name="Google Shape;8181;p6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2" name="Google Shape;8182;p6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3" name="Google Shape;8183;p6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4" name="Google Shape;8184;p6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5" name="Google Shape;8185;p6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6" name="Google Shape;8186;p6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7" name="Google Shape;8187;p6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88" name="Google Shape;8188;p62"/>
          <p:cNvGrpSpPr/>
          <p:nvPr/>
        </p:nvGrpSpPr>
        <p:grpSpPr>
          <a:xfrm>
            <a:off x="4225950" y="3538893"/>
            <a:ext cx="219890" cy="339095"/>
            <a:chOff x="5726350" y="2028150"/>
            <a:chExt cx="312300" cy="481600"/>
          </a:xfrm>
        </p:grpSpPr>
        <p:sp>
          <p:nvSpPr>
            <p:cNvPr id="8189" name="Google Shape;8189;p6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0" name="Google Shape;8190;p6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1" name="Google Shape;8191;p6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2" name="Google Shape;8192;p62"/>
          <p:cNvGrpSpPr/>
          <p:nvPr/>
        </p:nvGrpSpPr>
        <p:grpSpPr>
          <a:xfrm>
            <a:off x="4586141" y="3542000"/>
            <a:ext cx="332881" cy="332881"/>
            <a:chOff x="6239925" y="2032450"/>
            <a:chExt cx="472775" cy="472775"/>
          </a:xfrm>
        </p:grpSpPr>
        <p:sp>
          <p:nvSpPr>
            <p:cNvPr id="8193" name="Google Shape;8193;p6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4" name="Google Shape;8194;p6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5" name="Google Shape;8195;p62"/>
          <p:cNvGrpSpPr/>
          <p:nvPr/>
        </p:nvGrpSpPr>
        <p:grpSpPr>
          <a:xfrm>
            <a:off x="5035233" y="2364092"/>
            <a:ext cx="334641" cy="185425"/>
            <a:chOff x="903075" y="2730000"/>
            <a:chExt cx="475275" cy="263350"/>
          </a:xfrm>
        </p:grpSpPr>
        <p:sp>
          <p:nvSpPr>
            <p:cNvPr id="8196" name="Google Shape;8196;p6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7" name="Google Shape;8197;p6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8" name="Google Shape;8198;p6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9" name="Google Shape;8199;p62"/>
          <p:cNvGrpSpPr/>
          <p:nvPr/>
        </p:nvGrpSpPr>
        <p:grpSpPr>
          <a:xfrm>
            <a:off x="1239624" y="3538814"/>
            <a:ext cx="339253" cy="339253"/>
            <a:chOff x="1492675" y="2027925"/>
            <a:chExt cx="481825" cy="481825"/>
          </a:xfrm>
        </p:grpSpPr>
        <p:sp>
          <p:nvSpPr>
            <p:cNvPr id="8200" name="Google Shape;8200;p6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1" name="Google Shape;8201;p6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2" name="Google Shape;8202;p6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3" name="Google Shape;8203;p6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4" name="Google Shape;8204;p6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5" name="Google Shape;8205;p62"/>
          <p:cNvGrpSpPr/>
          <p:nvPr/>
        </p:nvGrpSpPr>
        <p:grpSpPr>
          <a:xfrm>
            <a:off x="5466000" y="2287178"/>
            <a:ext cx="339253" cy="339253"/>
            <a:chOff x="1492675" y="2620775"/>
            <a:chExt cx="481825" cy="481825"/>
          </a:xfrm>
        </p:grpSpPr>
        <p:sp>
          <p:nvSpPr>
            <p:cNvPr id="8206" name="Google Shape;8206;p6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7" name="Google Shape;8207;p6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08" name="Google Shape;8208;p62"/>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09" name="Google Shape;8209;p62"/>
          <p:cNvGrpSpPr/>
          <p:nvPr/>
        </p:nvGrpSpPr>
        <p:grpSpPr>
          <a:xfrm>
            <a:off x="6289754" y="2303161"/>
            <a:ext cx="333585" cy="307287"/>
            <a:chOff x="2682350" y="2643425"/>
            <a:chExt cx="473775" cy="436425"/>
          </a:xfrm>
        </p:grpSpPr>
        <p:sp>
          <p:nvSpPr>
            <p:cNvPr id="8210" name="Google Shape;8210;p6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1" name="Google Shape;8211;p6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2" name="Google Shape;8212;p6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3" name="Google Shape;8213;p6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4" name="Google Shape;8214;p6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5" name="Google Shape;8215;p6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6" name="Google Shape;8216;p6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7" name="Google Shape;8217;p62"/>
          <p:cNvGrpSpPr/>
          <p:nvPr/>
        </p:nvGrpSpPr>
        <p:grpSpPr>
          <a:xfrm>
            <a:off x="6755243" y="2287178"/>
            <a:ext cx="238531" cy="339253"/>
            <a:chOff x="3342725" y="2620775"/>
            <a:chExt cx="338775" cy="481825"/>
          </a:xfrm>
        </p:grpSpPr>
        <p:sp>
          <p:nvSpPr>
            <p:cNvPr id="8218" name="Google Shape;8218;p6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9" name="Google Shape;8219;p6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0" name="Google Shape;8220;p6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1" name="Google Shape;8221;p62"/>
          <p:cNvGrpSpPr/>
          <p:nvPr/>
        </p:nvGrpSpPr>
        <p:grpSpPr>
          <a:xfrm>
            <a:off x="7148994" y="2287178"/>
            <a:ext cx="278296" cy="339253"/>
            <a:chOff x="3907325" y="2620775"/>
            <a:chExt cx="395250" cy="481825"/>
          </a:xfrm>
        </p:grpSpPr>
        <p:sp>
          <p:nvSpPr>
            <p:cNvPr id="8222" name="Google Shape;8222;p6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3" name="Google Shape;8223;p6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4" name="Google Shape;8224;p6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5" name="Google Shape;8225;p6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6" name="Google Shape;8226;p62"/>
          <p:cNvGrpSpPr/>
          <p:nvPr/>
        </p:nvGrpSpPr>
        <p:grpSpPr>
          <a:xfrm>
            <a:off x="7542181" y="2297783"/>
            <a:ext cx="339253" cy="318042"/>
            <a:chOff x="4456875" y="2635825"/>
            <a:chExt cx="481825" cy="451700"/>
          </a:xfrm>
        </p:grpSpPr>
        <p:sp>
          <p:nvSpPr>
            <p:cNvPr id="8227" name="Google Shape;8227;p6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8" name="Google Shape;8228;p6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9" name="Google Shape;8229;p6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0" name="Google Shape;8230;p6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1" name="Google Shape;8231;p6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2" name="Google Shape;8232;p6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3" name="Google Shape;8233;p62"/>
          <p:cNvGrpSpPr/>
          <p:nvPr/>
        </p:nvGrpSpPr>
        <p:grpSpPr>
          <a:xfrm>
            <a:off x="7967105" y="2297783"/>
            <a:ext cx="339253" cy="318042"/>
            <a:chOff x="5049725" y="2635825"/>
            <a:chExt cx="481825" cy="451700"/>
          </a:xfrm>
        </p:grpSpPr>
        <p:sp>
          <p:nvSpPr>
            <p:cNvPr id="8234" name="Google Shape;8234;p6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5" name="Google Shape;8235;p6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6" name="Google Shape;8236;p6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7" name="Google Shape;8237;p62"/>
          <p:cNvGrpSpPr/>
          <p:nvPr/>
        </p:nvGrpSpPr>
        <p:grpSpPr>
          <a:xfrm>
            <a:off x="2211475" y="3952243"/>
            <a:ext cx="338566" cy="338373"/>
            <a:chOff x="5643000" y="2621375"/>
            <a:chExt cx="480850" cy="480575"/>
          </a:xfrm>
        </p:grpSpPr>
        <p:sp>
          <p:nvSpPr>
            <p:cNvPr id="8238" name="Google Shape;8238;p6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9" name="Google Shape;8239;p6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0" name="Google Shape;8240;p6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1" name="Google Shape;8241;p6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2" name="Google Shape;8242;p6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3" name="Google Shape;8243;p6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4" name="Google Shape;8244;p6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5" name="Google Shape;8245;p62"/>
          <p:cNvGrpSpPr/>
          <p:nvPr/>
        </p:nvGrpSpPr>
        <p:grpSpPr>
          <a:xfrm>
            <a:off x="4032695" y="3951803"/>
            <a:ext cx="339359" cy="339253"/>
            <a:chOff x="6235250" y="2620775"/>
            <a:chExt cx="481975" cy="481825"/>
          </a:xfrm>
        </p:grpSpPr>
        <p:sp>
          <p:nvSpPr>
            <p:cNvPr id="8246" name="Google Shape;8246;p6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7" name="Google Shape;8247;p6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8" name="Google Shape;8248;p6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9" name="Google Shape;8249;p6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0" name="Google Shape;8250;p6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51" name="Google Shape;8251;p62"/>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52" name="Google Shape;8252;p62"/>
          <p:cNvGrpSpPr/>
          <p:nvPr/>
        </p:nvGrpSpPr>
        <p:grpSpPr>
          <a:xfrm>
            <a:off x="5465078" y="2711317"/>
            <a:ext cx="341101" cy="339253"/>
            <a:chOff x="1535000" y="3223325"/>
            <a:chExt cx="484450" cy="481825"/>
          </a:xfrm>
        </p:grpSpPr>
        <p:sp>
          <p:nvSpPr>
            <p:cNvPr id="8253" name="Google Shape;8253;p6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4" name="Google Shape;8254;p6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5" name="Google Shape;8255;p6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6" name="Google Shape;8256;p62"/>
          <p:cNvGrpSpPr/>
          <p:nvPr/>
        </p:nvGrpSpPr>
        <p:grpSpPr>
          <a:xfrm>
            <a:off x="5872645" y="2746618"/>
            <a:ext cx="339253" cy="268649"/>
            <a:chOff x="2085525" y="3263750"/>
            <a:chExt cx="481825" cy="381550"/>
          </a:xfrm>
        </p:grpSpPr>
        <p:sp>
          <p:nvSpPr>
            <p:cNvPr id="8257" name="Google Shape;8257;p6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8" name="Google Shape;8258;p6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59" name="Google Shape;8259;p62"/>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60" name="Google Shape;8260;p62"/>
          <p:cNvGrpSpPr/>
          <p:nvPr/>
        </p:nvGrpSpPr>
        <p:grpSpPr>
          <a:xfrm>
            <a:off x="6704407" y="2711308"/>
            <a:ext cx="340204" cy="339271"/>
            <a:chOff x="3270450" y="3213625"/>
            <a:chExt cx="483175" cy="481850"/>
          </a:xfrm>
        </p:grpSpPr>
        <p:sp>
          <p:nvSpPr>
            <p:cNvPr id="8261" name="Google Shape;8261;p6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2" name="Google Shape;8262;p6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3" name="Google Shape;8263;p62"/>
          <p:cNvGrpSpPr/>
          <p:nvPr/>
        </p:nvGrpSpPr>
        <p:grpSpPr>
          <a:xfrm>
            <a:off x="7203676" y="2711317"/>
            <a:ext cx="168931" cy="339253"/>
            <a:chOff x="3984950" y="3213600"/>
            <a:chExt cx="239925" cy="481825"/>
          </a:xfrm>
        </p:grpSpPr>
        <p:sp>
          <p:nvSpPr>
            <p:cNvPr id="8264" name="Google Shape;8264;p6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5" name="Google Shape;8265;p6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66" name="Google Shape;8266;p62"/>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7" name="Google Shape;8267;p62"/>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68" name="Google Shape;8268;p62"/>
          <p:cNvGrpSpPr/>
          <p:nvPr/>
        </p:nvGrpSpPr>
        <p:grpSpPr>
          <a:xfrm>
            <a:off x="1736111" y="3981487"/>
            <a:ext cx="355218" cy="279880"/>
            <a:chOff x="5629975" y="3255775"/>
            <a:chExt cx="504500" cy="397500"/>
          </a:xfrm>
        </p:grpSpPr>
        <p:sp>
          <p:nvSpPr>
            <p:cNvPr id="8269" name="Google Shape;8269;p6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0" name="Google Shape;8270;p6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1" name="Google Shape;8271;p6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2" name="Google Shape;8272;p6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3" name="Google Shape;8273;p6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4" name="Google Shape;8274;p62"/>
          <p:cNvGrpSpPr/>
          <p:nvPr/>
        </p:nvGrpSpPr>
        <p:grpSpPr>
          <a:xfrm>
            <a:off x="3572294" y="3981593"/>
            <a:ext cx="340256" cy="279669"/>
            <a:chOff x="6234950" y="3255925"/>
            <a:chExt cx="483250" cy="397200"/>
          </a:xfrm>
        </p:grpSpPr>
        <p:sp>
          <p:nvSpPr>
            <p:cNvPr id="8275" name="Google Shape;8275;p6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6" name="Google Shape;8276;p6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7" name="Google Shape;8277;p6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8" name="Google Shape;8278;p6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9" name="Google Shape;8279;p6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0" name="Google Shape;8280;p6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1" name="Google Shape;8281;p62"/>
          <p:cNvGrpSpPr/>
          <p:nvPr/>
        </p:nvGrpSpPr>
        <p:grpSpPr>
          <a:xfrm>
            <a:off x="5043532" y="3125970"/>
            <a:ext cx="318042" cy="339253"/>
            <a:chOff x="914900" y="3806450"/>
            <a:chExt cx="451700" cy="481825"/>
          </a:xfrm>
        </p:grpSpPr>
        <p:sp>
          <p:nvSpPr>
            <p:cNvPr id="8282" name="Google Shape;8282;p6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3" name="Google Shape;8283;p6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4" name="Google Shape;8284;p6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5" name="Google Shape;8285;p6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6" name="Google Shape;8286;p6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7" name="Google Shape;8287;p62"/>
          <p:cNvGrpSpPr/>
          <p:nvPr/>
        </p:nvGrpSpPr>
        <p:grpSpPr>
          <a:xfrm>
            <a:off x="5462454" y="3125785"/>
            <a:ext cx="346347" cy="339623"/>
            <a:chOff x="1490050" y="3805975"/>
            <a:chExt cx="491900" cy="482350"/>
          </a:xfrm>
        </p:grpSpPr>
        <p:sp>
          <p:nvSpPr>
            <p:cNvPr id="8288" name="Google Shape;8288;p6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9" name="Google Shape;8289;p6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0" name="Google Shape;8290;p6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1" name="Google Shape;8291;p6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2" name="Google Shape;8292;p62"/>
          <p:cNvGrpSpPr/>
          <p:nvPr/>
        </p:nvGrpSpPr>
        <p:grpSpPr>
          <a:xfrm>
            <a:off x="5886322" y="3125970"/>
            <a:ext cx="311899" cy="339253"/>
            <a:chOff x="2104275" y="3806450"/>
            <a:chExt cx="442975" cy="481825"/>
          </a:xfrm>
        </p:grpSpPr>
        <p:sp>
          <p:nvSpPr>
            <p:cNvPr id="8293" name="Google Shape;8293;p6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4" name="Google Shape;8294;p6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5" name="Google Shape;8295;p62"/>
          <p:cNvGrpSpPr/>
          <p:nvPr/>
        </p:nvGrpSpPr>
        <p:grpSpPr>
          <a:xfrm>
            <a:off x="6309839" y="3125970"/>
            <a:ext cx="293416" cy="339253"/>
            <a:chOff x="2710875" y="3806450"/>
            <a:chExt cx="416725" cy="481825"/>
          </a:xfrm>
        </p:grpSpPr>
        <p:sp>
          <p:nvSpPr>
            <p:cNvPr id="8296" name="Google Shape;8296;p6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7" name="Google Shape;8297;p6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8" name="Google Shape;8298;p62"/>
          <p:cNvGrpSpPr/>
          <p:nvPr/>
        </p:nvGrpSpPr>
        <p:grpSpPr>
          <a:xfrm>
            <a:off x="6704883" y="3166412"/>
            <a:ext cx="339253" cy="258369"/>
            <a:chOff x="3271200" y="3863875"/>
            <a:chExt cx="481825" cy="366950"/>
          </a:xfrm>
        </p:grpSpPr>
        <p:sp>
          <p:nvSpPr>
            <p:cNvPr id="8299" name="Google Shape;8299;p6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0" name="Google Shape;8300;p6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1" name="Google Shape;8301;p62"/>
          <p:cNvGrpSpPr/>
          <p:nvPr/>
        </p:nvGrpSpPr>
        <p:grpSpPr>
          <a:xfrm>
            <a:off x="7140377" y="3126199"/>
            <a:ext cx="295528" cy="338795"/>
            <a:chOff x="3895050" y="3806775"/>
            <a:chExt cx="419725" cy="481175"/>
          </a:xfrm>
        </p:grpSpPr>
        <p:sp>
          <p:nvSpPr>
            <p:cNvPr id="8302" name="Google Shape;8302;p6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3" name="Google Shape;8303;p6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4" name="Google Shape;8304;p62"/>
          <p:cNvGrpSpPr/>
          <p:nvPr/>
        </p:nvGrpSpPr>
        <p:grpSpPr>
          <a:xfrm>
            <a:off x="7543659" y="3125979"/>
            <a:ext cx="336296" cy="339235"/>
            <a:chOff x="4464775" y="3806475"/>
            <a:chExt cx="477625" cy="481800"/>
          </a:xfrm>
        </p:grpSpPr>
        <p:sp>
          <p:nvSpPr>
            <p:cNvPr id="8305" name="Google Shape;8305;p6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6" name="Google Shape;8306;p6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7" name="Google Shape;8307;p6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8" name="Google Shape;8308;p6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9" name="Google Shape;8309;p6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0" name="Google Shape;8310;p6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1" name="Google Shape;8311;p62"/>
          <p:cNvGrpSpPr/>
          <p:nvPr/>
        </p:nvGrpSpPr>
        <p:grpSpPr>
          <a:xfrm>
            <a:off x="7967105" y="3125970"/>
            <a:ext cx="339253" cy="339253"/>
            <a:chOff x="5049725" y="3806450"/>
            <a:chExt cx="481825" cy="481825"/>
          </a:xfrm>
        </p:grpSpPr>
        <p:sp>
          <p:nvSpPr>
            <p:cNvPr id="8312" name="Google Shape;8312;p6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3" name="Google Shape;8313;p6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4" name="Google Shape;8314;p6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5" name="Google Shape;8315;p62"/>
          <p:cNvGrpSpPr/>
          <p:nvPr/>
        </p:nvGrpSpPr>
        <p:grpSpPr>
          <a:xfrm>
            <a:off x="1276714" y="3951798"/>
            <a:ext cx="339253" cy="339253"/>
            <a:chOff x="5651375" y="3806450"/>
            <a:chExt cx="481825" cy="481825"/>
          </a:xfrm>
        </p:grpSpPr>
        <p:sp>
          <p:nvSpPr>
            <p:cNvPr id="8316" name="Google Shape;8316;p6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7" name="Google Shape;8317;p6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8" name="Google Shape;8318;p6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9" name="Google Shape;8319;p6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0" name="Google Shape;8320;p62"/>
          <p:cNvGrpSpPr/>
          <p:nvPr/>
        </p:nvGrpSpPr>
        <p:grpSpPr>
          <a:xfrm>
            <a:off x="3153646" y="3953787"/>
            <a:ext cx="298503" cy="335275"/>
            <a:chOff x="6264300" y="3809300"/>
            <a:chExt cx="423950" cy="476175"/>
          </a:xfrm>
        </p:grpSpPr>
        <p:sp>
          <p:nvSpPr>
            <p:cNvPr id="8321" name="Google Shape;8321;p6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2" name="Google Shape;8322;p6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3" name="Google Shape;8323;p6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4" name="Google Shape;8324;p62"/>
          <p:cNvGrpSpPr/>
          <p:nvPr/>
        </p:nvGrpSpPr>
        <p:grpSpPr>
          <a:xfrm>
            <a:off x="5032267" y="3538881"/>
            <a:ext cx="340573" cy="339271"/>
            <a:chOff x="898875" y="4399275"/>
            <a:chExt cx="483700" cy="481850"/>
          </a:xfrm>
        </p:grpSpPr>
        <p:sp>
          <p:nvSpPr>
            <p:cNvPr id="8325" name="Google Shape;8325;p6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6" name="Google Shape;8326;p62"/>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7" name="Google Shape;8327;p6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8" name="Google Shape;8328;p6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9" name="Google Shape;8329;p6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0" name="Google Shape;8330;p6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1" name="Google Shape;8331;p6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2" name="Google Shape;8332;p6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3" name="Google Shape;8333;p62"/>
          <p:cNvGrpSpPr/>
          <p:nvPr/>
        </p:nvGrpSpPr>
        <p:grpSpPr>
          <a:xfrm>
            <a:off x="5466000" y="3554133"/>
            <a:ext cx="339253" cy="308765"/>
            <a:chOff x="1492675" y="4420975"/>
            <a:chExt cx="481825" cy="438525"/>
          </a:xfrm>
        </p:grpSpPr>
        <p:sp>
          <p:nvSpPr>
            <p:cNvPr id="8334" name="Google Shape;8334;p6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5" name="Google Shape;8335;p6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6" name="Google Shape;8336;p6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7" name="Google Shape;8337;p6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8" name="Google Shape;8338;p6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9" name="Google Shape;8339;p62"/>
          <p:cNvGrpSpPr/>
          <p:nvPr/>
        </p:nvGrpSpPr>
        <p:grpSpPr>
          <a:xfrm>
            <a:off x="5870982" y="3539558"/>
            <a:ext cx="342580" cy="337915"/>
            <a:chOff x="2084100" y="4400250"/>
            <a:chExt cx="486550" cy="479925"/>
          </a:xfrm>
        </p:grpSpPr>
        <p:sp>
          <p:nvSpPr>
            <p:cNvPr id="8340" name="Google Shape;8340;p6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1" name="Google Shape;8341;p6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2" name="Google Shape;8342;p6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3" name="Google Shape;8343;p6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4" name="Google Shape;8344;p6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5" name="Google Shape;8345;p6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6" name="Google Shape;8346;p62"/>
          <p:cNvGrpSpPr/>
          <p:nvPr/>
        </p:nvGrpSpPr>
        <p:grpSpPr>
          <a:xfrm>
            <a:off x="6307462" y="3538907"/>
            <a:ext cx="298169" cy="339218"/>
            <a:chOff x="2707950" y="4399325"/>
            <a:chExt cx="423475" cy="481775"/>
          </a:xfrm>
        </p:grpSpPr>
        <p:sp>
          <p:nvSpPr>
            <p:cNvPr id="8347" name="Google Shape;8347;p6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8" name="Google Shape;8348;p6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9" name="Google Shape;8349;p6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0" name="Google Shape;8350;p6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1" name="Google Shape;8351;p6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2" name="Google Shape;8352;p6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3" name="Google Shape;8353;p6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4" name="Google Shape;8354;p6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5" name="Google Shape;8355;p6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6" name="Google Shape;8356;p6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7" name="Google Shape;8357;p6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8" name="Google Shape;8358;p6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9" name="Google Shape;8359;p62"/>
          <p:cNvGrpSpPr/>
          <p:nvPr/>
        </p:nvGrpSpPr>
        <p:grpSpPr>
          <a:xfrm>
            <a:off x="6736981" y="3538881"/>
            <a:ext cx="275057" cy="339271"/>
            <a:chOff x="3330525" y="4399275"/>
            <a:chExt cx="390650" cy="481850"/>
          </a:xfrm>
        </p:grpSpPr>
        <p:sp>
          <p:nvSpPr>
            <p:cNvPr id="8360" name="Google Shape;8360;p6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1" name="Google Shape;8361;p6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2" name="Google Shape;8362;p6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3" name="Google Shape;8363;p6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4" name="Google Shape;8364;p6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5" name="Google Shape;8365;p6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6" name="Google Shape;8366;p6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7" name="Google Shape;8367;p62"/>
          <p:cNvGrpSpPr/>
          <p:nvPr/>
        </p:nvGrpSpPr>
        <p:grpSpPr>
          <a:xfrm>
            <a:off x="7161510" y="3538890"/>
            <a:ext cx="253265" cy="339253"/>
            <a:chOff x="3938800" y="4399275"/>
            <a:chExt cx="359700" cy="481825"/>
          </a:xfrm>
        </p:grpSpPr>
        <p:sp>
          <p:nvSpPr>
            <p:cNvPr id="8368" name="Google Shape;8368;p6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9" name="Google Shape;8369;p6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0" name="Google Shape;8370;p6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1" name="Google Shape;8371;p6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2" name="Google Shape;8372;p6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3" name="Google Shape;8373;p62"/>
          <p:cNvGrpSpPr/>
          <p:nvPr/>
        </p:nvGrpSpPr>
        <p:grpSpPr>
          <a:xfrm>
            <a:off x="7632288" y="3538890"/>
            <a:ext cx="159039" cy="339253"/>
            <a:chOff x="4584850" y="4399275"/>
            <a:chExt cx="225875" cy="481825"/>
          </a:xfrm>
        </p:grpSpPr>
        <p:sp>
          <p:nvSpPr>
            <p:cNvPr id="8374" name="Google Shape;8374;p6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5" name="Google Shape;8375;p6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76" name="Google Shape;8376;p62"/>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77" name="Google Shape;8377;p62"/>
          <p:cNvGrpSpPr/>
          <p:nvPr/>
        </p:nvGrpSpPr>
        <p:grpSpPr>
          <a:xfrm>
            <a:off x="817316" y="3951795"/>
            <a:ext cx="339253" cy="339253"/>
            <a:chOff x="5642550" y="4399275"/>
            <a:chExt cx="481825" cy="481825"/>
          </a:xfrm>
        </p:grpSpPr>
        <p:sp>
          <p:nvSpPr>
            <p:cNvPr id="8378" name="Google Shape;8378;p6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9" name="Google Shape;8379;p6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0" name="Google Shape;8380;p62"/>
          <p:cNvGrpSpPr/>
          <p:nvPr/>
        </p:nvGrpSpPr>
        <p:grpSpPr>
          <a:xfrm>
            <a:off x="2670186" y="3963703"/>
            <a:ext cx="363316" cy="315437"/>
            <a:chOff x="6218300" y="4416175"/>
            <a:chExt cx="516000" cy="448000"/>
          </a:xfrm>
        </p:grpSpPr>
        <p:sp>
          <p:nvSpPr>
            <p:cNvPr id="8381" name="Google Shape;8381;p6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2" name="Google Shape;8382;p6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3" name="Google Shape;8383;p6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4" name="Google Shape;8384;p62"/>
          <p:cNvGrpSpPr/>
          <p:nvPr/>
        </p:nvGrpSpPr>
        <p:grpSpPr>
          <a:xfrm>
            <a:off x="5870391" y="3951792"/>
            <a:ext cx="339253" cy="339253"/>
            <a:chOff x="899850" y="4992125"/>
            <a:chExt cx="481825" cy="481825"/>
          </a:xfrm>
        </p:grpSpPr>
        <p:sp>
          <p:nvSpPr>
            <p:cNvPr id="8385" name="Google Shape;8385;p6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6" name="Google Shape;8386;p6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7" name="Google Shape;8387;p6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8" name="Google Shape;8388;p62"/>
          <p:cNvGrpSpPr/>
          <p:nvPr/>
        </p:nvGrpSpPr>
        <p:grpSpPr>
          <a:xfrm>
            <a:off x="5410993" y="3951792"/>
            <a:ext cx="339253" cy="339253"/>
            <a:chOff x="1492675" y="4992125"/>
            <a:chExt cx="481825" cy="481825"/>
          </a:xfrm>
        </p:grpSpPr>
        <p:sp>
          <p:nvSpPr>
            <p:cNvPr id="8389" name="Google Shape;8389;p6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0" name="Google Shape;8390;p6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1" name="Google Shape;8391;p62"/>
          <p:cNvGrpSpPr/>
          <p:nvPr/>
        </p:nvGrpSpPr>
        <p:grpSpPr>
          <a:xfrm>
            <a:off x="4951595" y="3951792"/>
            <a:ext cx="339253" cy="339253"/>
            <a:chOff x="2085525" y="4992125"/>
            <a:chExt cx="481825" cy="481825"/>
          </a:xfrm>
        </p:grpSpPr>
        <p:sp>
          <p:nvSpPr>
            <p:cNvPr id="8392" name="Google Shape;8392;p6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3" name="Google Shape;8393;p6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4" name="Google Shape;8394;p62"/>
          <p:cNvGrpSpPr/>
          <p:nvPr/>
        </p:nvGrpSpPr>
        <p:grpSpPr>
          <a:xfrm>
            <a:off x="6789344" y="3951792"/>
            <a:ext cx="339253" cy="339253"/>
            <a:chOff x="2678350" y="4992125"/>
            <a:chExt cx="481825" cy="481825"/>
          </a:xfrm>
        </p:grpSpPr>
        <p:sp>
          <p:nvSpPr>
            <p:cNvPr id="8395" name="Google Shape;8395;p6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6" name="Google Shape;8396;p6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7" name="Google Shape;8397;p6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8" name="Google Shape;8398;p62"/>
          <p:cNvGrpSpPr/>
          <p:nvPr/>
        </p:nvGrpSpPr>
        <p:grpSpPr>
          <a:xfrm>
            <a:off x="4492198" y="3951792"/>
            <a:ext cx="339253" cy="339253"/>
            <a:chOff x="3271200" y="4992125"/>
            <a:chExt cx="481825" cy="481825"/>
          </a:xfrm>
        </p:grpSpPr>
        <p:sp>
          <p:nvSpPr>
            <p:cNvPr id="8399" name="Google Shape;8399;p6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0" name="Google Shape;8400;p6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1" name="Google Shape;8401;p6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2" name="Google Shape;8402;p62"/>
          <p:cNvGrpSpPr/>
          <p:nvPr/>
        </p:nvGrpSpPr>
        <p:grpSpPr>
          <a:xfrm>
            <a:off x="6329788" y="3952813"/>
            <a:ext cx="339411" cy="337211"/>
            <a:chOff x="5049575" y="4993600"/>
            <a:chExt cx="482050" cy="478925"/>
          </a:xfrm>
        </p:grpSpPr>
        <p:sp>
          <p:nvSpPr>
            <p:cNvPr id="8403" name="Google Shape;8403;p6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4" name="Google Shape;8404;p6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5" name="Google Shape;8405;p6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6" name="Google Shape;8406;p6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07" name="Google Shape;8407;p62"/>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8408" name="Google Shape;8408;p6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8409" name="Google Shape;8409;p62"/>
          <p:cNvGrpSpPr/>
          <p:nvPr/>
        </p:nvGrpSpPr>
        <p:grpSpPr>
          <a:xfrm>
            <a:off x="7248742" y="3975375"/>
            <a:ext cx="195300" cy="343772"/>
            <a:chOff x="3999225" y="4364775"/>
            <a:chExt cx="195300" cy="343772"/>
          </a:xfrm>
        </p:grpSpPr>
        <p:grpSp>
          <p:nvGrpSpPr>
            <p:cNvPr id="8410" name="Google Shape;8410;p62"/>
            <p:cNvGrpSpPr/>
            <p:nvPr/>
          </p:nvGrpSpPr>
          <p:grpSpPr>
            <a:xfrm>
              <a:off x="4048568" y="4562577"/>
              <a:ext cx="97317" cy="145970"/>
              <a:chOff x="1529575" y="2222650"/>
              <a:chExt cx="203125" cy="304675"/>
            </a:xfrm>
          </p:grpSpPr>
          <p:sp>
            <p:nvSpPr>
              <p:cNvPr id="8411" name="Google Shape;8411;p62"/>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2"/>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62"/>
            <p:cNvGrpSpPr/>
            <p:nvPr/>
          </p:nvGrpSpPr>
          <p:grpSpPr>
            <a:xfrm>
              <a:off x="3999225" y="4364775"/>
              <a:ext cx="195300" cy="195300"/>
              <a:chOff x="3999225" y="4364775"/>
              <a:chExt cx="195300" cy="195300"/>
            </a:xfrm>
          </p:grpSpPr>
          <p:sp>
            <p:nvSpPr>
              <p:cNvPr id="8414" name="Google Shape;8414;p62"/>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2"/>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16" name="Google Shape;8416;p62"/>
          <p:cNvGrpSpPr/>
          <p:nvPr/>
        </p:nvGrpSpPr>
        <p:grpSpPr>
          <a:xfrm>
            <a:off x="7564186" y="3991627"/>
            <a:ext cx="277088" cy="259611"/>
            <a:chOff x="4335888" y="4398114"/>
            <a:chExt cx="277088" cy="259611"/>
          </a:xfrm>
        </p:grpSpPr>
        <p:grpSp>
          <p:nvGrpSpPr>
            <p:cNvPr id="8417" name="Google Shape;8417;p62"/>
            <p:cNvGrpSpPr/>
            <p:nvPr/>
          </p:nvGrpSpPr>
          <p:grpSpPr>
            <a:xfrm>
              <a:off x="4335888" y="4462425"/>
              <a:ext cx="195300" cy="195300"/>
              <a:chOff x="4335888" y="4462425"/>
              <a:chExt cx="195300" cy="195300"/>
            </a:xfrm>
          </p:grpSpPr>
          <p:sp>
            <p:nvSpPr>
              <p:cNvPr id="8418" name="Google Shape;8418;p6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62"/>
            <p:cNvGrpSpPr/>
            <p:nvPr/>
          </p:nvGrpSpPr>
          <p:grpSpPr>
            <a:xfrm>
              <a:off x="4509813" y="4398114"/>
              <a:ext cx="103162" cy="103198"/>
              <a:chOff x="2277975" y="2021700"/>
              <a:chExt cx="215325" cy="215400"/>
            </a:xfrm>
          </p:grpSpPr>
          <p:sp>
            <p:nvSpPr>
              <p:cNvPr id="8421" name="Google Shape;8421;p62"/>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3" name="Google Shape;8423;p62"/>
          <p:cNvGrpSpPr/>
          <p:nvPr/>
        </p:nvGrpSpPr>
        <p:grpSpPr>
          <a:xfrm>
            <a:off x="7961419" y="4049613"/>
            <a:ext cx="392275" cy="195300"/>
            <a:chOff x="4752588" y="4440200"/>
            <a:chExt cx="392275" cy="195300"/>
          </a:xfrm>
        </p:grpSpPr>
        <p:grpSp>
          <p:nvGrpSpPr>
            <p:cNvPr id="8424" name="Google Shape;8424;p62"/>
            <p:cNvGrpSpPr/>
            <p:nvPr/>
          </p:nvGrpSpPr>
          <p:grpSpPr>
            <a:xfrm>
              <a:off x="4950384" y="4469728"/>
              <a:ext cx="194479" cy="136244"/>
              <a:chOff x="3163375" y="2175125"/>
              <a:chExt cx="405925" cy="284375"/>
            </a:xfrm>
          </p:grpSpPr>
          <p:sp>
            <p:nvSpPr>
              <p:cNvPr id="8425" name="Google Shape;8425;p62"/>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2"/>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62"/>
            <p:cNvGrpSpPr/>
            <p:nvPr/>
          </p:nvGrpSpPr>
          <p:grpSpPr>
            <a:xfrm>
              <a:off x="4752588" y="4440200"/>
              <a:ext cx="195300" cy="195300"/>
              <a:chOff x="4335888" y="4462425"/>
              <a:chExt cx="195300" cy="195300"/>
            </a:xfrm>
          </p:grpSpPr>
          <p:sp>
            <p:nvSpPr>
              <p:cNvPr id="8429" name="Google Shape;8429;p6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34" name="Shape 8434"/>
        <p:cNvGrpSpPr/>
        <p:nvPr/>
      </p:nvGrpSpPr>
      <p:grpSpPr>
        <a:xfrm>
          <a:off x="0" y="0"/>
          <a:ext cx="0" cy="0"/>
          <a:chOff x="0" y="0"/>
          <a:chExt cx="0" cy="0"/>
        </a:xfrm>
      </p:grpSpPr>
      <p:grpSp>
        <p:nvGrpSpPr>
          <p:cNvPr id="8435" name="Google Shape;8435;p63"/>
          <p:cNvGrpSpPr/>
          <p:nvPr/>
        </p:nvGrpSpPr>
        <p:grpSpPr>
          <a:xfrm>
            <a:off x="856199" y="1311179"/>
            <a:ext cx="322099" cy="370529"/>
            <a:chOff x="-42971725" y="3217825"/>
            <a:chExt cx="275675" cy="317125"/>
          </a:xfrm>
        </p:grpSpPr>
        <p:sp>
          <p:nvSpPr>
            <p:cNvPr id="8436" name="Google Shape;8436;p6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63"/>
          <p:cNvGrpSpPr/>
          <p:nvPr/>
        </p:nvGrpSpPr>
        <p:grpSpPr>
          <a:xfrm>
            <a:off x="828113" y="1779835"/>
            <a:ext cx="378270" cy="337551"/>
            <a:chOff x="-42996150" y="3612600"/>
            <a:chExt cx="323750" cy="288900"/>
          </a:xfrm>
        </p:grpSpPr>
        <p:sp>
          <p:nvSpPr>
            <p:cNvPr id="8440" name="Google Shape;8440;p6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63"/>
          <p:cNvGrpSpPr/>
          <p:nvPr/>
        </p:nvGrpSpPr>
        <p:grpSpPr>
          <a:xfrm>
            <a:off x="830874" y="2189205"/>
            <a:ext cx="372749" cy="370909"/>
            <a:chOff x="-42994575" y="3950300"/>
            <a:chExt cx="319025" cy="317450"/>
          </a:xfrm>
        </p:grpSpPr>
        <p:sp>
          <p:nvSpPr>
            <p:cNvPr id="8444" name="Google Shape;8444;p6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63"/>
          <p:cNvGrpSpPr/>
          <p:nvPr/>
        </p:nvGrpSpPr>
        <p:grpSpPr>
          <a:xfrm>
            <a:off x="2984269" y="1336037"/>
            <a:ext cx="371785" cy="370879"/>
            <a:chOff x="-41111350" y="3239100"/>
            <a:chExt cx="318200" cy="317425"/>
          </a:xfrm>
        </p:grpSpPr>
        <p:sp>
          <p:nvSpPr>
            <p:cNvPr id="8448" name="Google Shape;8448;p6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63"/>
          <p:cNvGrpSpPr/>
          <p:nvPr/>
        </p:nvGrpSpPr>
        <p:grpSpPr>
          <a:xfrm>
            <a:off x="2980588" y="1771568"/>
            <a:ext cx="379146" cy="370967"/>
            <a:chOff x="-41117650" y="3605525"/>
            <a:chExt cx="324500" cy="317500"/>
          </a:xfrm>
        </p:grpSpPr>
        <p:sp>
          <p:nvSpPr>
            <p:cNvPr id="8453" name="Google Shape;8453;p6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6" name="Google Shape;8456;p63"/>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7" name="Google Shape;8457;p63"/>
          <p:cNvGrpSpPr/>
          <p:nvPr/>
        </p:nvGrpSpPr>
        <p:grpSpPr>
          <a:xfrm>
            <a:off x="1806843" y="2663092"/>
            <a:ext cx="216271" cy="371814"/>
            <a:chOff x="-39205300" y="3220175"/>
            <a:chExt cx="185100" cy="318225"/>
          </a:xfrm>
        </p:grpSpPr>
        <p:sp>
          <p:nvSpPr>
            <p:cNvPr id="8458" name="Google Shape;8458;p6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63"/>
          <p:cNvGrpSpPr/>
          <p:nvPr/>
        </p:nvGrpSpPr>
        <p:grpSpPr>
          <a:xfrm>
            <a:off x="1772370" y="3123163"/>
            <a:ext cx="300016" cy="369273"/>
            <a:chOff x="-39248625" y="3588600"/>
            <a:chExt cx="256775" cy="316050"/>
          </a:xfrm>
        </p:grpSpPr>
        <p:sp>
          <p:nvSpPr>
            <p:cNvPr id="8461" name="Google Shape;8461;p6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3" name="Google Shape;8463;p63"/>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3"/>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5" name="Google Shape;8465;p63"/>
          <p:cNvGrpSpPr/>
          <p:nvPr/>
        </p:nvGrpSpPr>
        <p:grpSpPr>
          <a:xfrm>
            <a:off x="1223084" y="1311179"/>
            <a:ext cx="429504" cy="370879"/>
            <a:chOff x="-42651700" y="3217825"/>
            <a:chExt cx="367600" cy="317425"/>
          </a:xfrm>
        </p:grpSpPr>
        <p:sp>
          <p:nvSpPr>
            <p:cNvPr id="8466" name="Google Shape;8466;p6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63"/>
          <p:cNvGrpSpPr/>
          <p:nvPr/>
        </p:nvGrpSpPr>
        <p:grpSpPr>
          <a:xfrm>
            <a:off x="1258516" y="1750829"/>
            <a:ext cx="358640" cy="363226"/>
            <a:chOff x="-42617300" y="3587775"/>
            <a:chExt cx="306950" cy="310875"/>
          </a:xfrm>
        </p:grpSpPr>
        <p:sp>
          <p:nvSpPr>
            <p:cNvPr id="8471" name="Google Shape;8471;p6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3" name="Google Shape;8473;p63"/>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4" name="Google Shape;8474;p63"/>
          <p:cNvGrpSpPr/>
          <p:nvPr/>
        </p:nvGrpSpPr>
        <p:grpSpPr>
          <a:xfrm>
            <a:off x="3430343" y="1335569"/>
            <a:ext cx="376926" cy="370324"/>
            <a:chOff x="-40748275" y="3238700"/>
            <a:chExt cx="322600" cy="316950"/>
          </a:xfrm>
        </p:grpSpPr>
        <p:sp>
          <p:nvSpPr>
            <p:cNvPr id="8475" name="Google Shape;8475;p6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63"/>
          <p:cNvGrpSpPr/>
          <p:nvPr/>
        </p:nvGrpSpPr>
        <p:grpSpPr>
          <a:xfrm>
            <a:off x="3432899" y="1803553"/>
            <a:ext cx="371814" cy="338690"/>
            <a:chOff x="-40745125" y="3632900"/>
            <a:chExt cx="318225" cy="289875"/>
          </a:xfrm>
        </p:grpSpPr>
        <p:sp>
          <p:nvSpPr>
            <p:cNvPr id="8482" name="Google Shape;8482;p6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63"/>
          <p:cNvGrpSpPr/>
          <p:nvPr/>
        </p:nvGrpSpPr>
        <p:grpSpPr>
          <a:xfrm>
            <a:off x="3437047" y="2214764"/>
            <a:ext cx="363518" cy="370178"/>
            <a:chOff x="-40742750" y="3972175"/>
            <a:chExt cx="311125" cy="316825"/>
          </a:xfrm>
        </p:grpSpPr>
        <p:sp>
          <p:nvSpPr>
            <p:cNvPr id="8490" name="Google Shape;8490;p6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63"/>
          <p:cNvGrpSpPr/>
          <p:nvPr/>
        </p:nvGrpSpPr>
        <p:grpSpPr>
          <a:xfrm>
            <a:off x="2219708" y="2664932"/>
            <a:ext cx="266892" cy="369974"/>
            <a:chOff x="-38860325" y="3221750"/>
            <a:chExt cx="228425" cy="316650"/>
          </a:xfrm>
        </p:grpSpPr>
        <p:sp>
          <p:nvSpPr>
            <p:cNvPr id="8493" name="Google Shape;8493;p6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63"/>
          <p:cNvGrpSpPr/>
          <p:nvPr/>
        </p:nvGrpSpPr>
        <p:grpSpPr>
          <a:xfrm>
            <a:off x="2170515" y="3126989"/>
            <a:ext cx="380081" cy="367111"/>
            <a:chOff x="-38905225" y="3591875"/>
            <a:chExt cx="325300" cy="314200"/>
          </a:xfrm>
        </p:grpSpPr>
        <p:sp>
          <p:nvSpPr>
            <p:cNvPr id="8498" name="Google Shape;8498;p6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1" name="Google Shape;8501;p63"/>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2" name="Google Shape;8502;p63"/>
          <p:cNvGrpSpPr/>
          <p:nvPr/>
        </p:nvGrpSpPr>
        <p:grpSpPr>
          <a:xfrm>
            <a:off x="3977265" y="3112069"/>
            <a:ext cx="290815" cy="369740"/>
            <a:chOff x="-37370925" y="3579105"/>
            <a:chExt cx="248900" cy="316450"/>
          </a:xfrm>
        </p:grpSpPr>
        <p:sp>
          <p:nvSpPr>
            <p:cNvPr id="8503" name="Google Shape;8503;p6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5" name="Google Shape;8505;p63"/>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3"/>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7" name="Google Shape;8507;p63"/>
          <p:cNvGrpSpPr/>
          <p:nvPr/>
        </p:nvGrpSpPr>
        <p:grpSpPr>
          <a:xfrm>
            <a:off x="1670640" y="2190140"/>
            <a:ext cx="371814" cy="369974"/>
            <a:chOff x="-42259725" y="3951100"/>
            <a:chExt cx="318225" cy="316650"/>
          </a:xfrm>
        </p:grpSpPr>
        <p:sp>
          <p:nvSpPr>
            <p:cNvPr id="8508" name="Google Shape;8508;p6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63"/>
          <p:cNvGrpSpPr/>
          <p:nvPr/>
        </p:nvGrpSpPr>
        <p:grpSpPr>
          <a:xfrm>
            <a:off x="3869002" y="1369161"/>
            <a:ext cx="370879" cy="337755"/>
            <a:chOff x="-40378075" y="3267450"/>
            <a:chExt cx="317425" cy="289075"/>
          </a:xfrm>
        </p:grpSpPr>
        <p:sp>
          <p:nvSpPr>
            <p:cNvPr id="8511" name="Google Shape;8511;p6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63"/>
          <p:cNvGrpSpPr/>
          <p:nvPr/>
        </p:nvGrpSpPr>
        <p:grpSpPr>
          <a:xfrm>
            <a:off x="3872668" y="1770429"/>
            <a:ext cx="363548" cy="369974"/>
            <a:chOff x="-40372575" y="3604550"/>
            <a:chExt cx="311150" cy="316650"/>
          </a:xfrm>
        </p:grpSpPr>
        <p:sp>
          <p:nvSpPr>
            <p:cNvPr id="8516" name="Google Shape;8516;p6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9" name="Google Shape;8519;p63"/>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0" name="Google Shape;8520;p63"/>
          <p:cNvGrpSpPr/>
          <p:nvPr/>
        </p:nvGrpSpPr>
        <p:grpSpPr>
          <a:xfrm>
            <a:off x="2596617" y="2663092"/>
            <a:ext cx="399038" cy="372165"/>
            <a:chOff x="-38542250" y="3220175"/>
            <a:chExt cx="341525" cy="318525"/>
          </a:xfrm>
        </p:grpSpPr>
        <p:sp>
          <p:nvSpPr>
            <p:cNvPr id="8521" name="Google Shape;8521;p6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63"/>
          <p:cNvGrpSpPr/>
          <p:nvPr/>
        </p:nvGrpSpPr>
        <p:grpSpPr>
          <a:xfrm>
            <a:off x="2618549" y="3122462"/>
            <a:ext cx="369974" cy="369068"/>
            <a:chOff x="-38537400" y="3588000"/>
            <a:chExt cx="316650" cy="315875"/>
          </a:xfrm>
        </p:grpSpPr>
        <p:sp>
          <p:nvSpPr>
            <p:cNvPr id="8525" name="Google Shape;8525;p6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63"/>
          <p:cNvGrpSpPr/>
          <p:nvPr/>
        </p:nvGrpSpPr>
        <p:grpSpPr>
          <a:xfrm>
            <a:off x="2617629" y="3579991"/>
            <a:ext cx="371814" cy="369974"/>
            <a:chOff x="-38538975" y="3954250"/>
            <a:chExt cx="318225" cy="316650"/>
          </a:xfrm>
        </p:grpSpPr>
        <p:sp>
          <p:nvSpPr>
            <p:cNvPr id="8530" name="Google Shape;8530;p6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63"/>
          <p:cNvGrpSpPr/>
          <p:nvPr/>
        </p:nvGrpSpPr>
        <p:grpSpPr>
          <a:xfrm>
            <a:off x="3934941" y="3574918"/>
            <a:ext cx="375465" cy="371814"/>
            <a:chOff x="-37385100" y="3949908"/>
            <a:chExt cx="321350" cy="318225"/>
          </a:xfrm>
        </p:grpSpPr>
        <p:sp>
          <p:nvSpPr>
            <p:cNvPr id="8533" name="Google Shape;8533;p6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63"/>
          <p:cNvGrpSpPr/>
          <p:nvPr/>
        </p:nvGrpSpPr>
        <p:grpSpPr>
          <a:xfrm>
            <a:off x="2110600" y="1310478"/>
            <a:ext cx="370909" cy="370675"/>
            <a:chOff x="-41895050" y="3217225"/>
            <a:chExt cx="317450" cy="317250"/>
          </a:xfrm>
        </p:grpSpPr>
        <p:sp>
          <p:nvSpPr>
            <p:cNvPr id="8536" name="Google Shape;8536;p6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63"/>
          <p:cNvGrpSpPr/>
          <p:nvPr/>
        </p:nvGrpSpPr>
        <p:grpSpPr>
          <a:xfrm>
            <a:off x="2110148" y="1747412"/>
            <a:ext cx="371814" cy="369974"/>
            <a:chOff x="-41893475" y="3584850"/>
            <a:chExt cx="318225" cy="316650"/>
          </a:xfrm>
        </p:grpSpPr>
        <p:sp>
          <p:nvSpPr>
            <p:cNvPr id="8542" name="Google Shape;8542;p6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6" name="Google Shape;8546;p63"/>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3"/>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8" name="Google Shape;8548;p63"/>
          <p:cNvGrpSpPr/>
          <p:nvPr/>
        </p:nvGrpSpPr>
        <p:grpSpPr>
          <a:xfrm>
            <a:off x="880176" y="3142704"/>
            <a:ext cx="337522" cy="370909"/>
            <a:chOff x="-39998250" y="3605325"/>
            <a:chExt cx="288875" cy="317450"/>
          </a:xfrm>
        </p:grpSpPr>
        <p:sp>
          <p:nvSpPr>
            <p:cNvPr id="8549" name="Google Shape;8549;p6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63"/>
          <p:cNvGrpSpPr/>
          <p:nvPr/>
        </p:nvGrpSpPr>
        <p:grpSpPr>
          <a:xfrm>
            <a:off x="863950" y="3601168"/>
            <a:ext cx="369974" cy="369945"/>
            <a:chOff x="-40011050" y="3972375"/>
            <a:chExt cx="316650" cy="316625"/>
          </a:xfrm>
        </p:grpSpPr>
        <p:sp>
          <p:nvSpPr>
            <p:cNvPr id="8552" name="Google Shape;8552;p6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63"/>
          <p:cNvGrpSpPr/>
          <p:nvPr/>
        </p:nvGrpSpPr>
        <p:grpSpPr>
          <a:xfrm>
            <a:off x="3095881" y="2665867"/>
            <a:ext cx="266921" cy="369039"/>
            <a:chOff x="-38129425" y="3222550"/>
            <a:chExt cx="228450" cy="315850"/>
          </a:xfrm>
        </p:grpSpPr>
        <p:sp>
          <p:nvSpPr>
            <p:cNvPr id="8555" name="Google Shape;8555;p6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63"/>
          <p:cNvGrpSpPr/>
          <p:nvPr/>
        </p:nvGrpSpPr>
        <p:grpSpPr>
          <a:xfrm>
            <a:off x="3050850" y="3122462"/>
            <a:ext cx="371785" cy="369974"/>
            <a:chOff x="-38172725" y="3588000"/>
            <a:chExt cx="318200" cy="316650"/>
          </a:xfrm>
        </p:grpSpPr>
        <p:sp>
          <p:nvSpPr>
            <p:cNvPr id="8558" name="Google Shape;8558;p6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63"/>
          <p:cNvGrpSpPr/>
          <p:nvPr/>
        </p:nvGrpSpPr>
        <p:grpSpPr>
          <a:xfrm>
            <a:off x="3126752" y="3580897"/>
            <a:ext cx="219981" cy="369974"/>
            <a:chOff x="-38109725" y="3955025"/>
            <a:chExt cx="188275" cy="316650"/>
          </a:xfrm>
        </p:grpSpPr>
        <p:sp>
          <p:nvSpPr>
            <p:cNvPr id="8567" name="Google Shape;8567;p6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9" name="Google Shape;8569;p63"/>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0" name="Google Shape;8570;p63"/>
          <p:cNvGrpSpPr/>
          <p:nvPr/>
        </p:nvGrpSpPr>
        <p:grpSpPr>
          <a:xfrm>
            <a:off x="2542151" y="1312318"/>
            <a:ext cx="373654" cy="369068"/>
            <a:chOff x="-41530375" y="3218800"/>
            <a:chExt cx="319800" cy="315875"/>
          </a:xfrm>
        </p:grpSpPr>
        <p:sp>
          <p:nvSpPr>
            <p:cNvPr id="8571" name="Google Shape;8571;p6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63"/>
          <p:cNvGrpSpPr/>
          <p:nvPr/>
        </p:nvGrpSpPr>
        <p:grpSpPr>
          <a:xfrm>
            <a:off x="2544444" y="1827476"/>
            <a:ext cx="369068" cy="289004"/>
            <a:chOff x="-41526450" y="3653375"/>
            <a:chExt cx="315875" cy="247350"/>
          </a:xfrm>
        </p:grpSpPr>
        <p:sp>
          <p:nvSpPr>
            <p:cNvPr id="8574" name="Google Shape;8574;p6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63"/>
          <p:cNvGrpSpPr/>
          <p:nvPr/>
        </p:nvGrpSpPr>
        <p:grpSpPr>
          <a:xfrm>
            <a:off x="2545831" y="2190140"/>
            <a:ext cx="366293" cy="369974"/>
            <a:chOff x="-41526450" y="3951100"/>
            <a:chExt cx="313500" cy="316650"/>
          </a:xfrm>
        </p:grpSpPr>
        <p:sp>
          <p:nvSpPr>
            <p:cNvPr id="8577" name="Google Shape;8577;p6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63"/>
          <p:cNvGrpSpPr/>
          <p:nvPr/>
        </p:nvGrpSpPr>
        <p:grpSpPr>
          <a:xfrm>
            <a:off x="1311086" y="2684269"/>
            <a:ext cx="339595" cy="371814"/>
            <a:chOff x="-39625900" y="3238300"/>
            <a:chExt cx="290650" cy="318225"/>
          </a:xfrm>
        </p:grpSpPr>
        <p:sp>
          <p:nvSpPr>
            <p:cNvPr id="8581" name="Google Shape;8581;p6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3" name="Google Shape;8583;p63"/>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4" name="Google Shape;8584;p63"/>
          <p:cNvGrpSpPr/>
          <p:nvPr/>
        </p:nvGrpSpPr>
        <p:grpSpPr>
          <a:xfrm>
            <a:off x="1305137" y="3600730"/>
            <a:ext cx="366293" cy="370441"/>
            <a:chOff x="-39647175" y="3972000"/>
            <a:chExt cx="313500" cy="317050"/>
          </a:xfrm>
        </p:grpSpPr>
        <p:sp>
          <p:nvSpPr>
            <p:cNvPr id="8585" name="Google Shape;8585;p6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63"/>
          <p:cNvGrpSpPr/>
          <p:nvPr/>
        </p:nvGrpSpPr>
        <p:grpSpPr>
          <a:xfrm>
            <a:off x="3474265" y="2664728"/>
            <a:ext cx="375495" cy="370879"/>
            <a:chOff x="-37808850" y="3221575"/>
            <a:chExt cx="321375" cy="317425"/>
          </a:xfrm>
        </p:grpSpPr>
        <p:sp>
          <p:nvSpPr>
            <p:cNvPr id="8589" name="Google Shape;8589;p6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63"/>
          <p:cNvGrpSpPr/>
          <p:nvPr/>
        </p:nvGrpSpPr>
        <p:grpSpPr>
          <a:xfrm>
            <a:off x="3483038" y="3186759"/>
            <a:ext cx="372749" cy="241158"/>
            <a:chOff x="-37806500" y="3643030"/>
            <a:chExt cx="319025" cy="206400"/>
          </a:xfrm>
        </p:grpSpPr>
        <p:sp>
          <p:nvSpPr>
            <p:cNvPr id="8592" name="Google Shape;8592;p6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63"/>
          <p:cNvGrpSpPr/>
          <p:nvPr/>
        </p:nvGrpSpPr>
        <p:grpSpPr>
          <a:xfrm>
            <a:off x="3485346" y="3579056"/>
            <a:ext cx="368134" cy="371814"/>
            <a:chOff x="-37804925" y="3953450"/>
            <a:chExt cx="315075" cy="318225"/>
          </a:xfrm>
        </p:grpSpPr>
        <p:sp>
          <p:nvSpPr>
            <p:cNvPr id="8595" name="Google Shape;8595;p6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8" name="Google Shape;8598;p63"/>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9" name="Google Shape;8599;p63"/>
          <p:cNvGrpSpPr/>
          <p:nvPr/>
        </p:nvGrpSpPr>
        <p:grpSpPr>
          <a:xfrm>
            <a:off x="4840364" y="1328538"/>
            <a:ext cx="355663" cy="308725"/>
            <a:chOff x="-28462125" y="3199700"/>
            <a:chExt cx="298550" cy="259150"/>
          </a:xfrm>
        </p:grpSpPr>
        <p:sp>
          <p:nvSpPr>
            <p:cNvPr id="8600" name="Google Shape;8600;p6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63"/>
          <p:cNvGrpSpPr/>
          <p:nvPr/>
        </p:nvGrpSpPr>
        <p:grpSpPr>
          <a:xfrm>
            <a:off x="4841317" y="1763228"/>
            <a:ext cx="353757" cy="352833"/>
            <a:chOff x="-28461325" y="3545475"/>
            <a:chExt cx="296950" cy="296175"/>
          </a:xfrm>
        </p:grpSpPr>
        <p:sp>
          <p:nvSpPr>
            <p:cNvPr id="8604" name="Google Shape;8604;p6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63"/>
          <p:cNvGrpSpPr/>
          <p:nvPr/>
        </p:nvGrpSpPr>
        <p:grpSpPr>
          <a:xfrm>
            <a:off x="4837550" y="2213272"/>
            <a:ext cx="361292" cy="352803"/>
            <a:chOff x="-28463700" y="3914875"/>
            <a:chExt cx="303275" cy="296150"/>
          </a:xfrm>
        </p:grpSpPr>
        <p:sp>
          <p:nvSpPr>
            <p:cNvPr id="8611" name="Google Shape;8611;p6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63"/>
          <p:cNvGrpSpPr/>
          <p:nvPr/>
        </p:nvGrpSpPr>
        <p:grpSpPr>
          <a:xfrm>
            <a:off x="7072335" y="1369355"/>
            <a:ext cx="351880" cy="227092"/>
            <a:chOff x="-26573400" y="3224125"/>
            <a:chExt cx="295375" cy="190625"/>
          </a:xfrm>
        </p:grpSpPr>
        <p:sp>
          <p:nvSpPr>
            <p:cNvPr id="8614" name="Google Shape;8614;p6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63"/>
          <p:cNvGrpSpPr/>
          <p:nvPr/>
        </p:nvGrpSpPr>
        <p:grpSpPr>
          <a:xfrm>
            <a:off x="7072335" y="1763690"/>
            <a:ext cx="351880" cy="351910"/>
            <a:chOff x="-26573400" y="3546250"/>
            <a:chExt cx="295375" cy="295400"/>
          </a:xfrm>
        </p:grpSpPr>
        <p:sp>
          <p:nvSpPr>
            <p:cNvPr id="8617" name="Google Shape;8617;p6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63"/>
          <p:cNvGrpSpPr/>
          <p:nvPr/>
        </p:nvGrpSpPr>
        <p:grpSpPr>
          <a:xfrm>
            <a:off x="7060615" y="2213599"/>
            <a:ext cx="375319" cy="352148"/>
            <a:chOff x="-26583625" y="3917025"/>
            <a:chExt cx="315050" cy="295600"/>
          </a:xfrm>
        </p:grpSpPr>
        <p:sp>
          <p:nvSpPr>
            <p:cNvPr id="8623" name="Google Shape;8623;p6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7" name="Google Shape;8627;p63"/>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8" name="Google Shape;8628;p63"/>
          <p:cNvGrpSpPr/>
          <p:nvPr/>
        </p:nvGrpSpPr>
        <p:grpSpPr>
          <a:xfrm>
            <a:off x="5759130" y="3172629"/>
            <a:ext cx="289039" cy="352833"/>
            <a:chOff x="-24694925" y="3518700"/>
            <a:chExt cx="242625" cy="296175"/>
          </a:xfrm>
        </p:grpSpPr>
        <p:sp>
          <p:nvSpPr>
            <p:cNvPr id="8629" name="Google Shape;8629;p6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63"/>
          <p:cNvGrpSpPr/>
          <p:nvPr/>
        </p:nvGrpSpPr>
        <p:grpSpPr>
          <a:xfrm>
            <a:off x="5758668" y="3622657"/>
            <a:ext cx="289962" cy="352833"/>
            <a:chOff x="-24709100" y="3888875"/>
            <a:chExt cx="243400" cy="296175"/>
          </a:xfrm>
        </p:grpSpPr>
        <p:sp>
          <p:nvSpPr>
            <p:cNvPr id="8634" name="Google Shape;8634;p6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63"/>
          <p:cNvGrpSpPr/>
          <p:nvPr/>
        </p:nvGrpSpPr>
        <p:grpSpPr>
          <a:xfrm>
            <a:off x="7958668" y="2695320"/>
            <a:ext cx="356556" cy="349557"/>
            <a:chOff x="-22863675" y="3131775"/>
            <a:chExt cx="299300" cy="293425"/>
          </a:xfrm>
        </p:grpSpPr>
        <p:sp>
          <p:nvSpPr>
            <p:cNvPr id="8638" name="Google Shape;8638;p6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63"/>
          <p:cNvGrpSpPr/>
          <p:nvPr/>
        </p:nvGrpSpPr>
        <p:grpSpPr>
          <a:xfrm>
            <a:off x="5301532" y="1306499"/>
            <a:ext cx="310602" cy="352803"/>
            <a:chOff x="-28069875" y="3175300"/>
            <a:chExt cx="260725" cy="296150"/>
          </a:xfrm>
        </p:grpSpPr>
        <p:sp>
          <p:nvSpPr>
            <p:cNvPr id="8642" name="Google Shape;8642;p6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1" name="Google Shape;8651;p63"/>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2" name="Google Shape;8652;p63"/>
          <p:cNvGrpSpPr/>
          <p:nvPr/>
        </p:nvGrpSpPr>
        <p:grpSpPr>
          <a:xfrm>
            <a:off x="5342810" y="2213733"/>
            <a:ext cx="228045" cy="351880"/>
            <a:chOff x="-28032075" y="3916450"/>
            <a:chExt cx="191425" cy="295375"/>
          </a:xfrm>
        </p:grpSpPr>
        <p:sp>
          <p:nvSpPr>
            <p:cNvPr id="8653" name="Google Shape;8653;p6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63"/>
          <p:cNvGrpSpPr/>
          <p:nvPr/>
        </p:nvGrpSpPr>
        <p:grpSpPr>
          <a:xfrm>
            <a:off x="7508157" y="1306484"/>
            <a:ext cx="352833" cy="352833"/>
            <a:chOff x="-26201650" y="3176075"/>
            <a:chExt cx="296175" cy="296175"/>
          </a:xfrm>
        </p:grpSpPr>
        <p:sp>
          <p:nvSpPr>
            <p:cNvPr id="8657" name="Google Shape;8657;p6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63"/>
          <p:cNvGrpSpPr/>
          <p:nvPr/>
        </p:nvGrpSpPr>
        <p:grpSpPr>
          <a:xfrm>
            <a:off x="7507680" y="1763705"/>
            <a:ext cx="353786" cy="351880"/>
            <a:chOff x="-26204800" y="3547050"/>
            <a:chExt cx="296975" cy="295375"/>
          </a:xfrm>
        </p:grpSpPr>
        <p:sp>
          <p:nvSpPr>
            <p:cNvPr id="8660" name="Google Shape;8660;p6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2" name="Google Shape;8662;p63"/>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3" name="Google Shape;8663;p63"/>
          <p:cNvGrpSpPr/>
          <p:nvPr/>
        </p:nvGrpSpPr>
        <p:grpSpPr>
          <a:xfrm>
            <a:off x="6178935" y="2693683"/>
            <a:ext cx="345328" cy="352833"/>
            <a:chOff x="-24353875" y="3147725"/>
            <a:chExt cx="289875" cy="296175"/>
          </a:xfrm>
        </p:grpSpPr>
        <p:sp>
          <p:nvSpPr>
            <p:cNvPr id="8664" name="Google Shape;8664;p6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63"/>
          <p:cNvGrpSpPr/>
          <p:nvPr/>
        </p:nvGrpSpPr>
        <p:grpSpPr>
          <a:xfrm>
            <a:off x="6186917" y="3173090"/>
            <a:ext cx="329365" cy="351910"/>
            <a:chOff x="-24344425" y="3519475"/>
            <a:chExt cx="276475" cy="295400"/>
          </a:xfrm>
        </p:grpSpPr>
        <p:sp>
          <p:nvSpPr>
            <p:cNvPr id="8667" name="Google Shape;8667;p6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63"/>
          <p:cNvGrpSpPr/>
          <p:nvPr/>
        </p:nvGrpSpPr>
        <p:grpSpPr>
          <a:xfrm>
            <a:off x="6176597" y="3625010"/>
            <a:ext cx="350004" cy="348128"/>
            <a:chOff x="-24353075" y="3891250"/>
            <a:chExt cx="293800" cy="292225"/>
          </a:xfrm>
        </p:grpSpPr>
        <p:sp>
          <p:nvSpPr>
            <p:cNvPr id="8670" name="Google Shape;8670;p6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63"/>
          <p:cNvGrpSpPr/>
          <p:nvPr/>
        </p:nvGrpSpPr>
        <p:grpSpPr>
          <a:xfrm>
            <a:off x="7960068" y="3173313"/>
            <a:ext cx="353757" cy="351463"/>
            <a:chOff x="-22845575" y="3504075"/>
            <a:chExt cx="296950" cy="295025"/>
          </a:xfrm>
        </p:grpSpPr>
        <p:sp>
          <p:nvSpPr>
            <p:cNvPr id="8673" name="Google Shape;8673;p6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63"/>
          <p:cNvGrpSpPr/>
          <p:nvPr/>
        </p:nvGrpSpPr>
        <p:grpSpPr>
          <a:xfrm>
            <a:off x="5753249" y="1306961"/>
            <a:ext cx="299344" cy="351880"/>
            <a:chOff x="-27691025" y="3175300"/>
            <a:chExt cx="251275" cy="295375"/>
          </a:xfrm>
        </p:grpSpPr>
        <p:sp>
          <p:nvSpPr>
            <p:cNvPr id="8676" name="Google Shape;8676;p6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63"/>
          <p:cNvGrpSpPr/>
          <p:nvPr/>
        </p:nvGrpSpPr>
        <p:grpSpPr>
          <a:xfrm>
            <a:off x="5725566" y="1825637"/>
            <a:ext cx="354710" cy="228015"/>
            <a:chOff x="-27721750" y="3598250"/>
            <a:chExt cx="297750" cy="191400"/>
          </a:xfrm>
        </p:grpSpPr>
        <p:sp>
          <p:nvSpPr>
            <p:cNvPr id="8681" name="Google Shape;8681;p6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63"/>
          <p:cNvGrpSpPr/>
          <p:nvPr/>
        </p:nvGrpSpPr>
        <p:grpSpPr>
          <a:xfrm>
            <a:off x="5726966" y="2219183"/>
            <a:ext cx="351910" cy="340980"/>
            <a:chOff x="-27719400" y="3925600"/>
            <a:chExt cx="295400" cy="286225"/>
          </a:xfrm>
        </p:grpSpPr>
        <p:sp>
          <p:nvSpPr>
            <p:cNvPr id="8684" name="Google Shape;8684;p6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63"/>
          <p:cNvGrpSpPr/>
          <p:nvPr/>
        </p:nvGrpSpPr>
        <p:grpSpPr>
          <a:xfrm>
            <a:off x="7948238" y="1306023"/>
            <a:ext cx="353757" cy="353757"/>
            <a:chOff x="-25834600" y="3176875"/>
            <a:chExt cx="296950" cy="296950"/>
          </a:xfrm>
        </p:grpSpPr>
        <p:sp>
          <p:nvSpPr>
            <p:cNvPr id="8687" name="Google Shape;8687;p6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63"/>
          <p:cNvGrpSpPr/>
          <p:nvPr/>
        </p:nvGrpSpPr>
        <p:grpSpPr>
          <a:xfrm>
            <a:off x="7948238" y="1774024"/>
            <a:ext cx="353757" cy="331241"/>
            <a:chOff x="-25834600" y="3564375"/>
            <a:chExt cx="296950" cy="278050"/>
          </a:xfrm>
        </p:grpSpPr>
        <p:sp>
          <p:nvSpPr>
            <p:cNvPr id="8693" name="Google Shape;8693;p6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63"/>
          <p:cNvGrpSpPr/>
          <p:nvPr/>
        </p:nvGrpSpPr>
        <p:grpSpPr>
          <a:xfrm>
            <a:off x="7946362" y="2213376"/>
            <a:ext cx="357509" cy="352595"/>
            <a:chOff x="-25834600" y="3915850"/>
            <a:chExt cx="300100" cy="295975"/>
          </a:xfrm>
        </p:grpSpPr>
        <p:sp>
          <p:nvSpPr>
            <p:cNvPr id="8702" name="Google Shape;8702;p6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63"/>
          <p:cNvGrpSpPr/>
          <p:nvPr/>
        </p:nvGrpSpPr>
        <p:grpSpPr>
          <a:xfrm>
            <a:off x="6681790" y="2694606"/>
            <a:ext cx="228968" cy="350987"/>
            <a:chOff x="-23930925" y="3149300"/>
            <a:chExt cx="192200" cy="294625"/>
          </a:xfrm>
        </p:grpSpPr>
        <p:sp>
          <p:nvSpPr>
            <p:cNvPr id="8706" name="Google Shape;8706;p6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63"/>
          <p:cNvGrpSpPr/>
          <p:nvPr/>
        </p:nvGrpSpPr>
        <p:grpSpPr>
          <a:xfrm>
            <a:off x="6638620" y="3173090"/>
            <a:ext cx="315307" cy="351910"/>
            <a:chOff x="-23962425" y="3519475"/>
            <a:chExt cx="264675" cy="295400"/>
          </a:xfrm>
        </p:grpSpPr>
        <p:sp>
          <p:nvSpPr>
            <p:cNvPr id="8711" name="Google Shape;8711;p6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3" name="Google Shape;8713;p63"/>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4" name="Google Shape;8714;p63"/>
          <p:cNvGrpSpPr/>
          <p:nvPr/>
        </p:nvGrpSpPr>
        <p:grpSpPr>
          <a:xfrm>
            <a:off x="8017295" y="3623134"/>
            <a:ext cx="239302" cy="351880"/>
            <a:chOff x="-22788075" y="3904625"/>
            <a:chExt cx="200875" cy="295375"/>
          </a:xfrm>
        </p:grpSpPr>
        <p:sp>
          <p:nvSpPr>
            <p:cNvPr id="8715" name="Google Shape;8715;p6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63"/>
          <p:cNvGrpSpPr/>
          <p:nvPr/>
        </p:nvGrpSpPr>
        <p:grpSpPr>
          <a:xfrm>
            <a:off x="6172593" y="1306499"/>
            <a:ext cx="354710" cy="352803"/>
            <a:chOff x="-27351575" y="3175300"/>
            <a:chExt cx="297750" cy="296150"/>
          </a:xfrm>
        </p:grpSpPr>
        <p:sp>
          <p:nvSpPr>
            <p:cNvPr id="8720" name="Google Shape;8720;p6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63"/>
          <p:cNvGrpSpPr/>
          <p:nvPr/>
        </p:nvGrpSpPr>
        <p:grpSpPr>
          <a:xfrm>
            <a:off x="6218402" y="1758809"/>
            <a:ext cx="269293" cy="353072"/>
            <a:chOff x="-27313750" y="3545275"/>
            <a:chExt cx="226050" cy="296375"/>
          </a:xfrm>
        </p:grpSpPr>
        <p:sp>
          <p:nvSpPr>
            <p:cNvPr id="8725" name="Google Shape;8725;p6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63"/>
          <p:cNvGrpSpPr/>
          <p:nvPr/>
        </p:nvGrpSpPr>
        <p:grpSpPr>
          <a:xfrm>
            <a:off x="6172593" y="2211380"/>
            <a:ext cx="354710" cy="356586"/>
            <a:chOff x="-27351575" y="3915650"/>
            <a:chExt cx="297750" cy="299325"/>
          </a:xfrm>
        </p:grpSpPr>
        <p:sp>
          <p:nvSpPr>
            <p:cNvPr id="8729" name="Google Shape;8729;p6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3"/>
          <p:cNvGrpSpPr/>
          <p:nvPr/>
        </p:nvGrpSpPr>
        <p:grpSpPr>
          <a:xfrm>
            <a:off x="4860084" y="2693579"/>
            <a:ext cx="319060" cy="353042"/>
            <a:chOff x="-25445525" y="3175900"/>
            <a:chExt cx="267825" cy="296350"/>
          </a:xfrm>
        </p:grpSpPr>
        <p:sp>
          <p:nvSpPr>
            <p:cNvPr id="8732" name="Google Shape;8732;p6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63"/>
          <p:cNvGrpSpPr/>
          <p:nvPr/>
        </p:nvGrpSpPr>
        <p:grpSpPr>
          <a:xfrm>
            <a:off x="4841797" y="3183902"/>
            <a:ext cx="355633" cy="330288"/>
            <a:chOff x="-25465200" y="3565175"/>
            <a:chExt cx="298525" cy="277250"/>
          </a:xfrm>
        </p:grpSpPr>
        <p:sp>
          <p:nvSpPr>
            <p:cNvPr id="8736" name="Google Shape;8736;p6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63"/>
          <p:cNvGrpSpPr/>
          <p:nvPr/>
        </p:nvGrpSpPr>
        <p:grpSpPr>
          <a:xfrm>
            <a:off x="4841336" y="3623432"/>
            <a:ext cx="356556" cy="351285"/>
            <a:chOff x="-25465200" y="3916150"/>
            <a:chExt cx="299300" cy="294875"/>
          </a:xfrm>
        </p:grpSpPr>
        <p:sp>
          <p:nvSpPr>
            <p:cNvPr id="8739" name="Google Shape;8739;p6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63"/>
          <p:cNvGrpSpPr/>
          <p:nvPr/>
        </p:nvGrpSpPr>
        <p:grpSpPr>
          <a:xfrm>
            <a:off x="7068775" y="2693698"/>
            <a:ext cx="351880" cy="352803"/>
            <a:chOff x="-23615075" y="3148525"/>
            <a:chExt cx="295375" cy="296150"/>
          </a:xfrm>
        </p:grpSpPr>
        <p:sp>
          <p:nvSpPr>
            <p:cNvPr id="8742" name="Google Shape;8742;p6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6" name="Google Shape;8746;p63"/>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7" name="Google Shape;8747;p63"/>
          <p:cNvGrpSpPr/>
          <p:nvPr/>
        </p:nvGrpSpPr>
        <p:grpSpPr>
          <a:xfrm>
            <a:off x="7068299" y="3632977"/>
            <a:ext cx="352833" cy="332194"/>
            <a:chOff x="-23615075" y="3906200"/>
            <a:chExt cx="296175" cy="278850"/>
          </a:xfrm>
        </p:grpSpPr>
        <p:sp>
          <p:nvSpPr>
            <p:cNvPr id="8748" name="Google Shape;8748;p6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1" name="Google Shape;8751;p63"/>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2" name="Google Shape;8752;p63"/>
          <p:cNvGrpSpPr/>
          <p:nvPr/>
        </p:nvGrpSpPr>
        <p:grpSpPr>
          <a:xfrm>
            <a:off x="6617268" y="1306618"/>
            <a:ext cx="353757" cy="352565"/>
            <a:chOff x="-26980600" y="3175500"/>
            <a:chExt cx="296950" cy="295950"/>
          </a:xfrm>
        </p:grpSpPr>
        <p:sp>
          <p:nvSpPr>
            <p:cNvPr id="8753" name="Google Shape;8753;p6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6" name="Google Shape;8756;p63"/>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7" name="Google Shape;8757;p63"/>
          <p:cNvGrpSpPr/>
          <p:nvPr/>
        </p:nvGrpSpPr>
        <p:grpSpPr>
          <a:xfrm>
            <a:off x="6617744" y="2245154"/>
            <a:ext cx="352803" cy="289039"/>
            <a:chOff x="-26981375" y="3951875"/>
            <a:chExt cx="296150" cy="242625"/>
          </a:xfrm>
        </p:grpSpPr>
        <p:sp>
          <p:nvSpPr>
            <p:cNvPr id="8758" name="Google Shape;8758;p6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63"/>
          <p:cNvGrpSpPr/>
          <p:nvPr/>
        </p:nvGrpSpPr>
        <p:grpSpPr>
          <a:xfrm>
            <a:off x="5282787" y="2692745"/>
            <a:ext cx="351910" cy="354710"/>
            <a:chOff x="-25094250" y="3176075"/>
            <a:chExt cx="295400" cy="297750"/>
          </a:xfrm>
        </p:grpSpPr>
        <p:sp>
          <p:nvSpPr>
            <p:cNvPr id="8762" name="Google Shape;8762;p6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63"/>
          <p:cNvGrpSpPr/>
          <p:nvPr/>
        </p:nvGrpSpPr>
        <p:grpSpPr>
          <a:xfrm>
            <a:off x="5282787" y="3173106"/>
            <a:ext cx="351910" cy="351880"/>
            <a:chOff x="-25094250" y="3547050"/>
            <a:chExt cx="295400" cy="295375"/>
          </a:xfrm>
        </p:grpSpPr>
        <p:sp>
          <p:nvSpPr>
            <p:cNvPr id="8766" name="Google Shape;8766;p6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1" name="Google Shape;8771;p63"/>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2" name="Google Shape;8772;p63"/>
          <p:cNvGrpSpPr/>
          <p:nvPr/>
        </p:nvGrpSpPr>
        <p:grpSpPr>
          <a:xfrm>
            <a:off x="7514864" y="2693698"/>
            <a:ext cx="352803" cy="352803"/>
            <a:chOff x="-23245675" y="3148525"/>
            <a:chExt cx="296150" cy="296150"/>
          </a:xfrm>
        </p:grpSpPr>
        <p:sp>
          <p:nvSpPr>
            <p:cNvPr id="8773" name="Google Shape;8773;p6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6" name="Google Shape;8776;p63"/>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7" name="Google Shape;8777;p63"/>
          <p:cNvGrpSpPr/>
          <p:nvPr/>
        </p:nvGrpSpPr>
        <p:grpSpPr>
          <a:xfrm>
            <a:off x="7515325" y="3622672"/>
            <a:ext cx="351880" cy="352803"/>
            <a:chOff x="-23244900" y="3888100"/>
            <a:chExt cx="295375" cy="296150"/>
          </a:xfrm>
        </p:grpSpPr>
        <p:sp>
          <p:nvSpPr>
            <p:cNvPr id="8778" name="Google Shape;8778;p6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9" name="Google Shape;8789;p63"/>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3"/>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791" name="Google Shape;8791;p63"/>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95" name="Shape 8795"/>
        <p:cNvGrpSpPr/>
        <p:nvPr/>
      </p:nvGrpSpPr>
      <p:grpSpPr>
        <a:xfrm>
          <a:off x="0" y="0"/>
          <a:ext cx="0" cy="0"/>
          <a:chOff x="0" y="0"/>
          <a:chExt cx="0" cy="0"/>
        </a:xfrm>
      </p:grpSpPr>
      <p:sp>
        <p:nvSpPr>
          <p:cNvPr id="8796" name="Google Shape;8796;p64"/>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7" name="Google Shape;8797;p64"/>
          <p:cNvGrpSpPr/>
          <p:nvPr/>
        </p:nvGrpSpPr>
        <p:grpSpPr>
          <a:xfrm>
            <a:off x="832654" y="1819647"/>
            <a:ext cx="367261" cy="367261"/>
            <a:chOff x="-65145700" y="3727425"/>
            <a:chExt cx="317425" cy="317425"/>
          </a:xfrm>
        </p:grpSpPr>
        <p:sp>
          <p:nvSpPr>
            <p:cNvPr id="8798" name="Google Shape;8798;p6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64"/>
          <p:cNvGrpSpPr/>
          <p:nvPr/>
        </p:nvGrpSpPr>
        <p:grpSpPr>
          <a:xfrm>
            <a:off x="835851" y="2248561"/>
            <a:ext cx="360868" cy="367261"/>
            <a:chOff x="-65144125" y="4094450"/>
            <a:chExt cx="311900" cy="317425"/>
          </a:xfrm>
        </p:grpSpPr>
        <p:sp>
          <p:nvSpPr>
            <p:cNvPr id="8801" name="Google Shape;8801;p6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4" name="Google Shape;8804;p64"/>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5" name="Google Shape;8805;p64"/>
          <p:cNvGrpSpPr/>
          <p:nvPr/>
        </p:nvGrpSpPr>
        <p:grpSpPr>
          <a:xfrm>
            <a:off x="3039420" y="1819256"/>
            <a:ext cx="370645" cy="368042"/>
            <a:chOff x="-63250675" y="3744075"/>
            <a:chExt cx="320350" cy="318100"/>
          </a:xfrm>
        </p:grpSpPr>
        <p:sp>
          <p:nvSpPr>
            <p:cNvPr id="8806" name="Google Shape;8806;p6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64"/>
          <p:cNvGrpSpPr/>
          <p:nvPr/>
        </p:nvGrpSpPr>
        <p:grpSpPr>
          <a:xfrm>
            <a:off x="3041112" y="2248561"/>
            <a:ext cx="367261" cy="367261"/>
            <a:chOff x="-63250675" y="4110200"/>
            <a:chExt cx="317425" cy="317425"/>
          </a:xfrm>
        </p:grpSpPr>
        <p:sp>
          <p:nvSpPr>
            <p:cNvPr id="8810" name="Google Shape;8810;p6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64"/>
          <p:cNvGrpSpPr/>
          <p:nvPr/>
        </p:nvGrpSpPr>
        <p:grpSpPr>
          <a:xfrm>
            <a:off x="1720159" y="2745656"/>
            <a:ext cx="359075" cy="358844"/>
            <a:chOff x="-61351725" y="3372400"/>
            <a:chExt cx="310350" cy="310150"/>
          </a:xfrm>
        </p:grpSpPr>
        <p:sp>
          <p:nvSpPr>
            <p:cNvPr id="8820" name="Google Shape;8820;p6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64"/>
          <p:cNvGrpSpPr/>
          <p:nvPr/>
        </p:nvGrpSpPr>
        <p:grpSpPr>
          <a:xfrm>
            <a:off x="1716514" y="3208713"/>
            <a:ext cx="366364" cy="333534"/>
            <a:chOff x="-61354875" y="3751050"/>
            <a:chExt cx="316650" cy="288275"/>
          </a:xfrm>
        </p:grpSpPr>
        <p:sp>
          <p:nvSpPr>
            <p:cNvPr id="8824" name="Google Shape;8824;p6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64"/>
          <p:cNvGrpSpPr/>
          <p:nvPr/>
        </p:nvGrpSpPr>
        <p:grpSpPr>
          <a:xfrm>
            <a:off x="1716514" y="3650352"/>
            <a:ext cx="366364" cy="367290"/>
            <a:chOff x="-61354875" y="4101525"/>
            <a:chExt cx="316650" cy="317450"/>
          </a:xfrm>
        </p:grpSpPr>
        <p:sp>
          <p:nvSpPr>
            <p:cNvPr id="8828" name="Google Shape;8828;p6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64"/>
          <p:cNvGrpSpPr/>
          <p:nvPr/>
        </p:nvGrpSpPr>
        <p:grpSpPr>
          <a:xfrm>
            <a:off x="3932949" y="2742228"/>
            <a:ext cx="368157" cy="365699"/>
            <a:chOff x="-59470075" y="3308975"/>
            <a:chExt cx="318200" cy="316075"/>
          </a:xfrm>
        </p:grpSpPr>
        <p:sp>
          <p:nvSpPr>
            <p:cNvPr id="8831" name="Google Shape;8831;p6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64"/>
          <p:cNvGrpSpPr/>
          <p:nvPr/>
        </p:nvGrpSpPr>
        <p:grpSpPr>
          <a:xfrm>
            <a:off x="1278379" y="1377933"/>
            <a:ext cx="367261" cy="364686"/>
            <a:chOff x="-64781025" y="3361050"/>
            <a:chExt cx="317425" cy="315200"/>
          </a:xfrm>
        </p:grpSpPr>
        <p:sp>
          <p:nvSpPr>
            <p:cNvPr id="8841" name="Google Shape;8841;p6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5" name="Google Shape;8845;p64"/>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4"/>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4"/>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8" name="Google Shape;8848;p64"/>
          <p:cNvGrpSpPr/>
          <p:nvPr/>
        </p:nvGrpSpPr>
        <p:grpSpPr>
          <a:xfrm>
            <a:off x="3482779" y="1819372"/>
            <a:ext cx="382765" cy="367810"/>
            <a:chOff x="-62890750" y="3747425"/>
            <a:chExt cx="330825" cy="317900"/>
          </a:xfrm>
        </p:grpSpPr>
        <p:sp>
          <p:nvSpPr>
            <p:cNvPr id="8849" name="Google Shape;8849;p6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64"/>
          <p:cNvGrpSpPr/>
          <p:nvPr/>
        </p:nvGrpSpPr>
        <p:grpSpPr>
          <a:xfrm>
            <a:off x="3490531" y="2249009"/>
            <a:ext cx="367261" cy="366364"/>
            <a:chOff x="-62884425" y="4111775"/>
            <a:chExt cx="317425" cy="316650"/>
          </a:xfrm>
        </p:grpSpPr>
        <p:sp>
          <p:nvSpPr>
            <p:cNvPr id="8864" name="Google Shape;8864;p6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64"/>
          <p:cNvGrpSpPr/>
          <p:nvPr/>
        </p:nvGrpSpPr>
        <p:grpSpPr>
          <a:xfrm>
            <a:off x="2163165" y="2745078"/>
            <a:ext cx="365438" cy="360001"/>
            <a:chOff x="-60991775" y="3376900"/>
            <a:chExt cx="315850" cy="311150"/>
          </a:xfrm>
        </p:grpSpPr>
        <p:sp>
          <p:nvSpPr>
            <p:cNvPr id="8867" name="Google Shape;8867;p6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64"/>
          <p:cNvGrpSpPr/>
          <p:nvPr/>
        </p:nvGrpSpPr>
        <p:grpSpPr>
          <a:xfrm>
            <a:off x="2162702" y="3195942"/>
            <a:ext cx="366364" cy="359075"/>
            <a:chOff x="-60988625" y="3740800"/>
            <a:chExt cx="316650" cy="310350"/>
          </a:xfrm>
        </p:grpSpPr>
        <p:sp>
          <p:nvSpPr>
            <p:cNvPr id="8871" name="Google Shape;8871;p6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64"/>
          <p:cNvGrpSpPr/>
          <p:nvPr/>
        </p:nvGrpSpPr>
        <p:grpSpPr>
          <a:xfrm>
            <a:off x="2162702" y="3651393"/>
            <a:ext cx="366364" cy="365207"/>
            <a:chOff x="-60987850" y="4100950"/>
            <a:chExt cx="316650" cy="315650"/>
          </a:xfrm>
        </p:grpSpPr>
        <p:sp>
          <p:nvSpPr>
            <p:cNvPr id="8875" name="Google Shape;8875;p6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64"/>
          <p:cNvGrpSpPr/>
          <p:nvPr/>
        </p:nvGrpSpPr>
        <p:grpSpPr>
          <a:xfrm>
            <a:off x="3932486" y="3196853"/>
            <a:ext cx="369083" cy="357253"/>
            <a:chOff x="-59447250" y="3706150"/>
            <a:chExt cx="319000" cy="308775"/>
          </a:xfrm>
        </p:grpSpPr>
        <p:sp>
          <p:nvSpPr>
            <p:cNvPr id="8881" name="Google Shape;8881;p6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64"/>
          <p:cNvGrpSpPr/>
          <p:nvPr/>
        </p:nvGrpSpPr>
        <p:grpSpPr>
          <a:xfrm>
            <a:off x="1721214" y="1378164"/>
            <a:ext cx="368186" cy="364224"/>
            <a:chOff x="-64406125" y="3362225"/>
            <a:chExt cx="318225" cy="314800"/>
          </a:xfrm>
        </p:grpSpPr>
        <p:sp>
          <p:nvSpPr>
            <p:cNvPr id="8886" name="Google Shape;8886;p6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8" name="Google Shape;8888;p64"/>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9" name="Google Shape;8889;p64"/>
          <p:cNvGrpSpPr/>
          <p:nvPr/>
        </p:nvGrpSpPr>
        <p:grpSpPr>
          <a:xfrm>
            <a:off x="1721677" y="2249009"/>
            <a:ext cx="367261" cy="366364"/>
            <a:chOff x="-64410850" y="4094450"/>
            <a:chExt cx="317425" cy="316650"/>
          </a:xfrm>
        </p:grpSpPr>
        <p:sp>
          <p:nvSpPr>
            <p:cNvPr id="8890" name="Google Shape;8890;p6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3" name="Google Shape;8893;p64"/>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4" name="Google Shape;8894;p64"/>
          <p:cNvGrpSpPr/>
          <p:nvPr/>
        </p:nvGrpSpPr>
        <p:grpSpPr>
          <a:xfrm>
            <a:off x="3943225" y="1819083"/>
            <a:ext cx="365467" cy="368389"/>
            <a:chOff x="-62516625" y="3743175"/>
            <a:chExt cx="315875" cy="318400"/>
          </a:xfrm>
        </p:grpSpPr>
        <p:sp>
          <p:nvSpPr>
            <p:cNvPr id="8895" name="Google Shape;8895;p6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64"/>
          <p:cNvGrpSpPr/>
          <p:nvPr/>
        </p:nvGrpSpPr>
        <p:grpSpPr>
          <a:xfrm>
            <a:off x="3950065" y="2269054"/>
            <a:ext cx="351786" cy="326274"/>
            <a:chOff x="-62511900" y="4129100"/>
            <a:chExt cx="304050" cy="282000"/>
          </a:xfrm>
        </p:grpSpPr>
        <p:sp>
          <p:nvSpPr>
            <p:cNvPr id="8898" name="Google Shape;8898;p6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64"/>
          <p:cNvGrpSpPr/>
          <p:nvPr/>
        </p:nvGrpSpPr>
        <p:grpSpPr>
          <a:xfrm>
            <a:off x="2628187" y="2741448"/>
            <a:ext cx="310770" cy="367261"/>
            <a:chOff x="-60597975" y="3367475"/>
            <a:chExt cx="268600" cy="317425"/>
          </a:xfrm>
        </p:grpSpPr>
        <p:sp>
          <p:nvSpPr>
            <p:cNvPr id="8904" name="Google Shape;8904;p6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9" name="Google Shape;8909;p64"/>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0" name="Google Shape;8910;p64"/>
          <p:cNvGrpSpPr/>
          <p:nvPr/>
        </p:nvGrpSpPr>
        <p:grpSpPr>
          <a:xfrm>
            <a:off x="2600390" y="3702764"/>
            <a:ext cx="366364" cy="262465"/>
            <a:chOff x="-60621600" y="4145650"/>
            <a:chExt cx="316650" cy="226850"/>
          </a:xfrm>
        </p:grpSpPr>
        <p:sp>
          <p:nvSpPr>
            <p:cNvPr id="8911" name="Google Shape;8911;p6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64"/>
          <p:cNvGrpSpPr/>
          <p:nvPr/>
        </p:nvGrpSpPr>
        <p:grpSpPr>
          <a:xfrm>
            <a:off x="3937042" y="3651263"/>
            <a:ext cx="359972" cy="365467"/>
            <a:chOff x="-59400775" y="4084200"/>
            <a:chExt cx="311125" cy="315875"/>
          </a:xfrm>
        </p:grpSpPr>
        <p:sp>
          <p:nvSpPr>
            <p:cNvPr id="8915" name="Google Shape;8915;p6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64"/>
          <p:cNvGrpSpPr/>
          <p:nvPr/>
        </p:nvGrpSpPr>
        <p:grpSpPr>
          <a:xfrm>
            <a:off x="2161136" y="1377094"/>
            <a:ext cx="365438" cy="366364"/>
            <a:chOff x="-64044600" y="3360375"/>
            <a:chExt cx="315850" cy="316650"/>
          </a:xfrm>
        </p:grpSpPr>
        <p:sp>
          <p:nvSpPr>
            <p:cNvPr id="8922" name="Google Shape;8922;p6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64"/>
          <p:cNvGrpSpPr/>
          <p:nvPr/>
        </p:nvGrpSpPr>
        <p:grpSpPr>
          <a:xfrm>
            <a:off x="2187559" y="1819647"/>
            <a:ext cx="312592" cy="367261"/>
            <a:chOff x="-64022550" y="3727425"/>
            <a:chExt cx="270175" cy="317425"/>
          </a:xfrm>
        </p:grpSpPr>
        <p:sp>
          <p:nvSpPr>
            <p:cNvPr id="8926" name="Google Shape;8926;p6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64"/>
          <p:cNvGrpSpPr/>
          <p:nvPr/>
        </p:nvGrpSpPr>
        <p:grpSpPr>
          <a:xfrm>
            <a:off x="2211697" y="2248547"/>
            <a:ext cx="264317" cy="367290"/>
            <a:chOff x="-64001300" y="4093650"/>
            <a:chExt cx="228450" cy="317450"/>
          </a:xfrm>
        </p:grpSpPr>
        <p:sp>
          <p:nvSpPr>
            <p:cNvPr id="8930" name="Google Shape;8930;p6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64"/>
          <p:cNvGrpSpPr/>
          <p:nvPr/>
        </p:nvGrpSpPr>
        <p:grpSpPr>
          <a:xfrm>
            <a:off x="830701" y="2741838"/>
            <a:ext cx="359972" cy="366480"/>
            <a:chOff x="-62148800" y="3377700"/>
            <a:chExt cx="311125" cy="316750"/>
          </a:xfrm>
        </p:grpSpPr>
        <p:sp>
          <p:nvSpPr>
            <p:cNvPr id="8935" name="Google Shape;8935;p6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7" name="Google Shape;8937;p64"/>
          <p:cNvGrpSpPr/>
          <p:nvPr/>
        </p:nvGrpSpPr>
        <p:grpSpPr>
          <a:xfrm>
            <a:off x="826608" y="3191835"/>
            <a:ext cx="368157" cy="367290"/>
            <a:chOff x="-62154300" y="3743950"/>
            <a:chExt cx="318200" cy="317450"/>
          </a:xfrm>
        </p:grpSpPr>
        <p:sp>
          <p:nvSpPr>
            <p:cNvPr id="8938" name="Google Shape;8938;p6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64"/>
          <p:cNvGrpSpPr/>
          <p:nvPr/>
        </p:nvGrpSpPr>
        <p:grpSpPr>
          <a:xfrm>
            <a:off x="826594" y="3650815"/>
            <a:ext cx="368186" cy="366364"/>
            <a:chOff x="-62151950" y="4111775"/>
            <a:chExt cx="318225" cy="316650"/>
          </a:xfrm>
        </p:grpSpPr>
        <p:sp>
          <p:nvSpPr>
            <p:cNvPr id="8941" name="Google Shape;8941;p6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64"/>
          <p:cNvGrpSpPr/>
          <p:nvPr/>
        </p:nvGrpSpPr>
        <p:grpSpPr>
          <a:xfrm>
            <a:off x="3045218" y="2741361"/>
            <a:ext cx="368157" cy="367434"/>
            <a:chOff x="-60254550" y="3367325"/>
            <a:chExt cx="318200" cy="317575"/>
          </a:xfrm>
        </p:grpSpPr>
        <p:sp>
          <p:nvSpPr>
            <p:cNvPr id="8946" name="Google Shape;8946;p6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64"/>
          <p:cNvGrpSpPr/>
          <p:nvPr/>
        </p:nvGrpSpPr>
        <p:grpSpPr>
          <a:xfrm>
            <a:off x="3046115" y="3192355"/>
            <a:ext cx="366364" cy="366248"/>
            <a:chOff x="-60255350" y="3733825"/>
            <a:chExt cx="316650" cy="316550"/>
          </a:xfrm>
        </p:grpSpPr>
        <p:sp>
          <p:nvSpPr>
            <p:cNvPr id="8951" name="Google Shape;8951;p6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64"/>
          <p:cNvGrpSpPr/>
          <p:nvPr/>
        </p:nvGrpSpPr>
        <p:grpSpPr>
          <a:xfrm>
            <a:off x="3073912" y="3651263"/>
            <a:ext cx="310770" cy="365467"/>
            <a:chOff x="-60232500" y="4101525"/>
            <a:chExt cx="268600" cy="315875"/>
          </a:xfrm>
        </p:grpSpPr>
        <p:sp>
          <p:nvSpPr>
            <p:cNvPr id="8959" name="Google Shape;8959;p6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1" name="Google Shape;8961;p64"/>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2" name="Google Shape;8962;p64"/>
          <p:cNvGrpSpPr/>
          <p:nvPr/>
        </p:nvGrpSpPr>
        <p:grpSpPr>
          <a:xfrm>
            <a:off x="2606912" y="1377094"/>
            <a:ext cx="368186" cy="366364"/>
            <a:chOff x="-63679950" y="3360375"/>
            <a:chExt cx="318225" cy="316650"/>
          </a:xfrm>
        </p:grpSpPr>
        <p:sp>
          <p:nvSpPr>
            <p:cNvPr id="8963" name="Google Shape;8963;p6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7" name="Google Shape;8967;p64"/>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8" name="Google Shape;8968;p64"/>
          <p:cNvGrpSpPr/>
          <p:nvPr/>
        </p:nvGrpSpPr>
        <p:grpSpPr>
          <a:xfrm>
            <a:off x="2605539" y="2248431"/>
            <a:ext cx="370934" cy="367521"/>
            <a:chOff x="-63679950" y="4093450"/>
            <a:chExt cx="320600" cy="317650"/>
          </a:xfrm>
        </p:grpSpPr>
        <p:sp>
          <p:nvSpPr>
            <p:cNvPr id="8969" name="Google Shape;8969;p6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4"/>
          <p:cNvGrpSpPr/>
          <p:nvPr/>
        </p:nvGrpSpPr>
        <p:grpSpPr>
          <a:xfrm>
            <a:off x="1265656" y="2741433"/>
            <a:ext cx="366364" cy="367290"/>
            <a:chOff x="-61784125" y="3377700"/>
            <a:chExt cx="316650" cy="317450"/>
          </a:xfrm>
        </p:grpSpPr>
        <p:sp>
          <p:nvSpPr>
            <p:cNvPr id="8973" name="Google Shape;8973;p6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64"/>
          <p:cNvGrpSpPr/>
          <p:nvPr/>
        </p:nvGrpSpPr>
        <p:grpSpPr>
          <a:xfrm>
            <a:off x="1265656" y="3191835"/>
            <a:ext cx="366364" cy="367290"/>
            <a:chOff x="-61783350" y="3743950"/>
            <a:chExt cx="316650" cy="317450"/>
          </a:xfrm>
        </p:grpSpPr>
        <p:sp>
          <p:nvSpPr>
            <p:cNvPr id="8981" name="Google Shape;8981;p6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3" name="Google Shape;8983;p64"/>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4"/>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4"/>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6" name="Google Shape;8986;p64"/>
          <p:cNvGrpSpPr/>
          <p:nvPr/>
        </p:nvGrpSpPr>
        <p:grpSpPr>
          <a:xfrm>
            <a:off x="3487080" y="3651668"/>
            <a:ext cx="369112" cy="364657"/>
            <a:chOff x="-59869425" y="4102225"/>
            <a:chExt cx="319025" cy="315175"/>
          </a:xfrm>
        </p:grpSpPr>
        <p:sp>
          <p:nvSpPr>
            <p:cNvPr id="8987" name="Google Shape;8987;p6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1" name="Google Shape;8991;p64"/>
          <p:cNvGrpSpPr/>
          <p:nvPr/>
        </p:nvGrpSpPr>
        <p:grpSpPr>
          <a:xfrm>
            <a:off x="2605883" y="4120490"/>
            <a:ext cx="366364" cy="365467"/>
            <a:chOff x="-59029025" y="3711650"/>
            <a:chExt cx="316650" cy="315875"/>
          </a:xfrm>
        </p:grpSpPr>
        <p:sp>
          <p:nvSpPr>
            <p:cNvPr id="8992" name="Google Shape;8992;p6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64"/>
          <p:cNvGrpSpPr/>
          <p:nvPr/>
        </p:nvGrpSpPr>
        <p:grpSpPr>
          <a:xfrm>
            <a:off x="4841373" y="1398014"/>
            <a:ext cx="351940" cy="348188"/>
            <a:chOff x="581525" y="3254850"/>
            <a:chExt cx="297750" cy="294575"/>
          </a:xfrm>
        </p:grpSpPr>
        <p:sp>
          <p:nvSpPr>
            <p:cNvPr id="9000" name="Google Shape;9000;p6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64"/>
          <p:cNvGrpSpPr/>
          <p:nvPr/>
        </p:nvGrpSpPr>
        <p:grpSpPr>
          <a:xfrm>
            <a:off x="4840442" y="1836950"/>
            <a:ext cx="353802" cy="351497"/>
            <a:chOff x="580725" y="3617925"/>
            <a:chExt cx="299325" cy="297375"/>
          </a:xfrm>
        </p:grpSpPr>
        <p:sp>
          <p:nvSpPr>
            <p:cNvPr id="9004" name="Google Shape;9004;p6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64"/>
          <p:cNvGrpSpPr/>
          <p:nvPr/>
        </p:nvGrpSpPr>
        <p:grpSpPr>
          <a:xfrm>
            <a:off x="4842304" y="2284140"/>
            <a:ext cx="350079" cy="350079"/>
            <a:chOff x="583100" y="3982600"/>
            <a:chExt cx="296175" cy="296175"/>
          </a:xfrm>
        </p:grpSpPr>
        <p:sp>
          <p:nvSpPr>
            <p:cNvPr id="9010" name="Google Shape;9010;p6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64"/>
          <p:cNvGrpSpPr/>
          <p:nvPr/>
        </p:nvGrpSpPr>
        <p:grpSpPr>
          <a:xfrm>
            <a:off x="7074918" y="1397764"/>
            <a:ext cx="307231" cy="348690"/>
            <a:chOff x="2423775" y="3226875"/>
            <a:chExt cx="259925" cy="295000"/>
          </a:xfrm>
        </p:grpSpPr>
        <p:sp>
          <p:nvSpPr>
            <p:cNvPr id="9018" name="Google Shape;9018;p6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64"/>
          <p:cNvGrpSpPr/>
          <p:nvPr/>
        </p:nvGrpSpPr>
        <p:grpSpPr>
          <a:xfrm>
            <a:off x="7052106" y="1839049"/>
            <a:ext cx="352857" cy="347301"/>
            <a:chOff x="2404875" y="3592725"/>
            <a:chExt cx="298525" cy="293825"/>
          </a:xfrm>
        </p:grpSpPr>
        <p:sp>
          <p:nvSpPr>
            <p:cNvPr id="9022" name="Google Shape;9022;p6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64"/>
          <p:cNvGrpSpPr/>
          <p:nvPr/>
        </p:nvGrpSpPr>
        <p:grpSpPr>
          <a:xfrm>
            <a:off x="7053036" y="2284614"/>
            <a:ext cx="350995" cy="349133"/>
            <a:chOff x="2404875" y="3955825"/>
            <a:chExt cx="296950" cy="295375"/>
          </a:xfrm>
        </p:grpSpPr>
        <p:sp>
          <p:nvSpPr>
            <p:cNvPr id="9026" name="Google Shape;9026;p6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64"/>
          <p:cNvGrpSpPr/>
          <p:nvPr/>
        </p:nvGrpSpPr>
        <p:grpSpPr>
          <a:xfrm>
            <a:off x="5747016" y="2748808"/>
            <a:ext cx="349163" cy="350079"/>
            <a:chOff x="4263650" y="3235150"/>
            <a:chExt cx="295400" cy="296175"/>
          </a:xfrm>
        </p:grpSpPr>
        <p:sp>
          <p:nvSpPr>
            <p:cNvPr id="9031" name="Google Shape;9031;p6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64"/>
          <p:cNvGrpSpPr/>
          <p:nvPr/>
        </p:nvGrpSpPr>
        <p:grpSpPr>
          <a:xfrm>
            <a:off x="5744696" y="3207969"/>
            <a:ext cx="353802" cy="327739"/>
            <a:chOff x="4266025" y="3609275"/>
            <a:chExt cx="299325" cy="277275"/>
          </a:xfrm>
        </p:grpSpPr>
        <p:sp>
          <p:nvSpPr>
            <p:cNvPr id="9037" name="Google Shape;9037;p6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64"/>
          <p:cNvGrpSpPr/>
          <p:nvPr/>
        </p:nvGrpSpPr>
        <p:grpSpPr>
          <a:xfrm>
            <a:off x="5745154" y="3673356"/>
            <a:ext cx="352886" cy="349133"/>
            <a:chOff x="4263650" y="3963700"/>
            <a:chExt cx="298550" cy="295375"/>
          </a:xfrm>
        </p:grpSpPr>
        <p:sp>
          <p:nvSpPr>
            <p:cNvPr id="9040" name="Google Shape;9040;p6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64"/>
          <p:cNvGrpSpPr/>
          <p:nvPr/>
        </p:nvGrpSpPr>
        <p:grpSpPr>
          <a:xfrm>
            <a:off x="8023491" y="2748809"/>
            <a:ext cx="226264" cy="350079"/>
            <a:chOff x="6164975" y="3211525"/>
            <a:chExt cx="191425" cy="296175"/>
          </a:xfrm>
        </p:grpSpPr>
        <p:sp>
          <p:nvSpPr>
            <p:cNvPr id="9048" name="Google Shape;9048;p6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64"/>
          <p:cNvGrpSpPr/>
          <p:nvPr/>
        </p:nvGrpSpPr>
        <p:grpSpPr>
          <a:xfrm>
            <a:off x="5285528" y="1397084"/>
            <a:ext cx="352886" cy="350049"/>
            <a:chOff x="946175" y="3253275"/>
            <a:chExt cx="298550" cy="296150"/>
          </a:xfrm>
        </p:grpSpPr>
        <p:sp>
          <p:nvSpPr>
            <p:cNvPr id="9056" name="Google Shape;9056;p6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64"/>
          <p:cNvGrpSpPr/>
          <p:nvPr/>
        </p:nvGrpSpPr>
        <p:grpSpPr>
          <a:xfrm>
            <a:off x="5286459" y="1839048"/>
            <a:ext cx="351024" cy="347301"/>
            <a:chOff x="946175" y="3619500"/>
            <a:chExt cx="296975" cy="293825"/>
          </a:xfrm>
        </p:grpSpPr>
        <p:sp>
          <p:nvSpPr>
            <p:cNvPr id="9062" name="Google Shape;9062;p6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64"/>
          <p:cNvGrpSpPr/>
          <p:nvPr/>
        </p:nvGrpSpPr>
        <p:grpSpPr>
          <a:xfrm>
            <a:off x="5286001" y="2283682"/>
            <a:ext cx="351940" cy="350995"/>
            <a:chOff x="944600" y="3981825"/>
            <a:chExt cx="297750" cy="296950"/>
          </a:xfrm>
        </p:grpSpPr>
        <p:sp>
          <p:nvSpPr>
            <p:cNvPr id="9069" name="Google Shape;9069;p6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64"/>
          <p:cNvGrpSpPr/>
          <p:nvPr/>
        </p:nvGrpSpPr>
        <p:grpSpPr>
          <a:xfrm>
            <a:off x="7502937" y="1397542"/>
            <a:ext cx="350079" cy="349133"/>
            <a:chOff x="2768750" y="3227275"/>
            <a:chExt cx="296175" cy="295375"/>
          </a:xfrm>
        </p:grpSpPr>
        <p:sp>
          <p:nvSpPr>
            <p:cNvPr id="9074" name="Google Shape;9074;p6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64"/>
          <p:cNvGrpSpPr/>
          <p:nvPr/>
        </p:nvGrpSpPr>
        <p:grpSpPr>
          <a:xfrm>
            <a:off x="7523888" y="1838414"/>
            <a:ext cx="308177" cy="348572"/>
            <a:chOff x="2786075" y="3591800"/>
            <a:chExt cx="260725" cy="294900"/>
          </a:xfrm>
        </p:grpSpPr>
        <p:sp>
          <p:nvSpPr>
            <p:cNvPr id="9083" name="Google Shape;9083;p6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64"/>
          <p:cNvGrpSpPr/>
          <p:nvPr/>
        </p:nvGrpSpPr>
        <p:grpSpPr>
          <a:xfrm>
            <a:off x="7564387" y="2284141"/>
            <a:ext cx="227180" cy="350079"/>
            <a:chOff x="2819150" y="3955025"/>
            <a:chExt cx="192200" cy="296175"/>
          </a:xfrm>
        </p:grpSpPr>
        <p:sp>
          <p:nvSpPr>
            <p:cNvPr id="9089" name="Google Shape;9089;p6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64"/>
          <p:cNvGrpSpPr/>
          <p:nvPr/>
        </p:nvGrpSpPr>
        <p:grpSpPr>
          <a:xfrm>
            <a:off x="6188160" y="2749739"/>
            <a:ext cx="349133" cy="348217"/>
            <a:chOff x="4629125" y="3235150"/>
            <a:chExt cx="295375" cy="294600"/>
          </a:xfrm>
        </p:grpSpPr>
        <p:sp>
          <p:nvSpPr>
            <p:cNvPr id="9094" name="Google Shape;9094;p6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64"/>
          <p:cNvGrpSpPr/>
          <p:nvPr/>
        </p:nvGrpSpPr>
        <p:grpSpPr>
          <a:xfrm>
            <a:off x="6188145" y="3197272"/>
            <a:ext cx="349163" cy="349133"/>
            <a:chOff x="4628325" y="3599825"/>
            <a:chExt cx="295400" cy="295375"/>
          </a:xfrm>
        </p:grpSpPr>
        <p:sp>
          <p:nvSpPr>
            <p:cNvPr id="9100" name="Google Shape;9100;p6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64"/>
          <p:cNvGrpSpPr/>
          <p:nvPr/>
        </p:nvGrpSpPr>
        <p:grpSpPr>
          <a:xfrm>
            <a:off x="6209096" y="3672883"/>
            <a:ext cx="307261" cy="350079"/>
            <a:chOff x="4645650" y="3962900"/>
            <a:chExt cx="259950" cy="296175"/>
          </a:xfrm>
        </p:grpSpPr>
        <p:sp>
          <p:nvSpPr>
            <p:cNvPr id="9113" name="Google Shape;9113;p6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64"/>
          <p:cNvGrpSpPr/>
          <p:nvPr/>
        </p:nvGrpSpPr>
        <p:grpSpPr>
          <a:xfrm>
            <a:off x="7962056" y="3197745"/>
            <a:ext cx="349133" cy="348188"/>
            <a:chOff x="6143725" y="3582500"/>
            <a:chExt cx="295375" cy="294575"/>
          </a:xfrm>
        </p:grpSpPr>
        <p:sp>
          <p:nvSpPr>
            <p:cNvPr id="9120" name="Google Shape;9120;p6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64"/>
          <p:cNvGrpSpPr/>
          <p:nvPr/>
        </p:nvGrpSpPr>
        <p:grpSpPr>
          <a:xfrm>
            <a:off x="5730883" y="1397084"/>
            <a:ext cx="350995" cy="350049"/>
            <a:chOff x="1310075" y="3253275"/>
            <a:chExt cx="296950" cy="296150"/>
          </a:xfrm>
        </p:grpSpPr>
        <p:sp>
          <p:nvSpPr>
            <p:cNvPr id="9128" name="Google Shape;9128;p6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1" name="Google Shape;9131;p64"/>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2" name="Google Shape;9132;p64"/>
          <p:cNvGrpSpPr/>
          <p:nvPr/>
        </p:nvGrpSpPr>
        <p:grpSpPr>
          <a:xfrm>
            <a:off x="5730410" y="2283343"/>
            <a:ext cx="351941" cy="351675"/>
            <a:chOff x="1310075" y="3980250"/>
            <a:chExt cx="297750" cy="297525"/>
          </a:xfrm>
        </p:grpSpPr>
        <p:sp>
          <p:nvSpPr>
            <p:cNvPr id="9133" name="Google Shape;9133;p6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64"/>
          <p:cNvGrpSpPr/>
          <p:nvPr/>
        </p:nvGrpSpPr>
        <p:grpSpPr>
          <a:xfrm>
            <a:off x="7995198" y="1397542"/>
            <a:ext cx="266305" cy="349133"/>
            <a:chOff x="3167275" y="3227275"/>
            <a:chExt cx="225300" cy="295375"/>
          </a:xfrm>
        </p:grpSpPr>
        <p:sp>
          <p:nvSpPr>
            <p:cNvPr id="9138" name="Google Shape;9138;p6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3" name="Google Shape;9143;p64"/>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4" name="Google Shape;9144;p64"/>
          <p:cNvGrpSpPr/>
          <p:nvPr/>
        </p:nvGrpSpPr>
        <p:grpSpPr>
          <a:xfrm>
            <a:off x="7952380" y="2284599"/>
            <a:ext cx="351940" cy="349163"/>
            <a:chOff x="3133425" y="3955025"/>
            <a:chExt cx="297750" cy="295400"/>
          </a:xfrm>
        </p:grpSpPr>
        <p:sp>
          <p:nvSpPr>
            <p:cNvPr id="9145" name="Google Shape;9145;p6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64"/>
          <p:cNvGrpSpPr/>
          <p:nvPr/>
        </p:nvGrpSpPr>
        <p:grpSpPr>
          <a:xfrm>
            <a:off x="6632554" y="2748187"/>
            <a:ext cx="350079" cy="351320"/>
            <a:chOff x="4991425" y="3234750"/>
            <a:chExt cx="296175" cy="297225"/>
          </a:xfrm>
        </p:grpSpPr>
        <p:sp>
          <p:nvSpPr>
            <p:cNvPr id="9149" name="Google Shape;9149;p6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64"/>
          <p:cNvGrpSpPr/>
          <p:nvPr/>
        </p:nvGrpSpPr>
        <p:grpSpPr>
          <a:xfrm>
            <a:off x="6632554" y="3217750"/>
            <a:ext cx="350079" cy="308177"/>
            <a:chOff x="4991425" y="3617150"/>
            <a:chExt cx="296175" cy="260725"/>
          </a:xfrm>
        </p:grpSpPr>
        <p:sp>
          <p:nvSpPr>
            <p:cNvPr id="9156" name="Google Shape;9156;p6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64"/>
          <p:cNvGrpSpPr/>
          <p:nvPr/>
        </p:nvGrpSpPr>
        <p:grpSpPr>
          <a:xfrm>
            <a:off x="6709827" y="3673341"/>
            <a:ext cx="195532" cy="349163"/>
            <a:chOff x="5056800" y="3962900"/>
            <a:chExt cx="165425" cy="295400"/>
          </a:xfrm>
        </p:grpSpPr>
        <p:sp>
          <p:nvSpPr>
            <p:cNvPr id="9164" name="Google Shape;9164;p6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64"/>
          <p:cNvGrpSpPr/>
          <p:nvPr/>
        </p:nvGrpSpPr>
        <p:grpSpPr>
          <a:xfrm>
            <a:off x="7961125" y="3673357"/>
            <a:ext cx="350995" cy="349133"/>
            <a:chOff x="6168925" y="3936925"/>
            <a:chExt cx="296950" cy="295375"/>
          </a:xfrm>
        </p:grpSpPr>
        <p:sp>
          <p:nvSpPr>
            <p:cNvPr id="9168" name="Google Shape;9168;p6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64"/>
          <p:cNvGrpSpPr/>
          <p:nvPr/>
        </p:nvGrpSpPr>
        <p:grpSpPr>
          <a:xfrm>
            <a:off x="6174844" y="1390429"/>
            <a:ext cx="348188" cy="349133"/>
            <a:chOff x="1674750" y="3254050"/>
            <a:chExt cx="294575" cy="295375"/>
          </a:xfrm>
        </p:grpSpPr>
        <p:sp>
          <p:nvSpPr>
            <p:cNvPr id="9175" name="Google Shape;9175;p6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64"/>
          <p:cNvGrpSpPr/>
          <p:nvPr/>
        </p:nvGrpSpPr>
        <p:grpSpPr>
          <a:xfrm>
            <a:off x="6189239" y="1838132"/>
            <a:ext cx="319347" cy="349133"/>
            <a:chOff x="1687350" y="3618725"/>
            <a:chExt cx="270175" cy="295375"/>
          </a:xfrm>
        </p:grpSpPr>
        <p:sp>
          <p:nvSpPr>
            <p:cNvPr id="9179" name="Google Shape;9179;p6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64"/>
          <p:cNvGrpSpPr/>
          <p:nvPr/>
        </p:nvGrpSpPr>
        <p:grpSpPr>
          <a:xfrm>
            <a:off x="6172942" y="2284613"/>
            <a:ext cx="351940" cy="349133"/>
            <a:chOff x="1672375" y="3982600"/>
            <a:chExt cx="297750" cy="295375"/>
          </a:xfrm>
        </p:grpSpPr>
        <p:sp>
          <p:nvSpPr>
            <p:cNvPr id="9183" name="Google Shape;9183;p6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64"/>
          <p:cNvGrpSpPr/>
          <p:nvPr/>
        </p:nvGrpSpPr>
        <p:grpSpPr>
          <a:xfrm>
            <a:off x="4864934" y="2748808"/>
            <a:ext cx="350079" cy="350079"/>
            <a:chOff x="3497300" y="3227275"/>
            <a:chExt cx="296175" cy="296175"/>
          </a:xfrm>
        </p:grpSpPr>
        <p:sp>
          <p:nvSpPr>
            <p:cNvPr id="9187" name="Google Shape;9187;p6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64"/>
          <p:cNvGrpSpPr/>
          <p:nvPr/>
        </p:nvGrpSpPr>
        <p:grpSpPr>
          <a:xfrm>
            <a:off x="4865407" y="3198203"/>
            <a:ext cx="349133" cy="347272"/>
            <a:chOff x="3497300" y="3591950"/>
            <a:chExt cx="295375" cy="293800"/>
          </a:xfrm>
        </p:grpSpPr>
        <p:sp>
          <p:nvSpPr>
            <p:cNvPr id="9196" name="Google Shape;9196;p6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64"/>
          <p:cNvGrpSpPr/>
          <p:nvPr/>
        </p:nvGrpSpPr>
        <p:grpSpPr>
          <a:xfrm>
            <a:off x="4865407" y="3673341"/>
            <a:ext cx="349133" cy="349163"/>
            <a:chOff x="3497300" y="3955025"/>
            <a:chExt cx="295375" cy="295400"/>
          </a:xfrm>
        </p:grpSpPr>
        <p:sp>
          <p:nvSpPr>
            <p:cNvPr id="9205" name="Google Shape;9205;p6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64"/>
          <p:cNvGrpSpPr/>
          <p:nvPr/>
        </p:nvGrpSpPr>
        <p:grpSpPr>
          <a:xfrm>
            <a:off x="7089979" y="2749532"/>
            <a:ext cx="327739" cy="348631"/>
            <a:chOff x="5364750" y="3235150"/>
            <a:chExt cx="277275" cy="294950"/>
          </a:xfrm>
        </p:grpSpPr>
        <p:sp>
          <p:nvSpPr>
            <p:cNvPr id="9209" name="Google Shape;9209;p6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64"/>
          <p:cNvGrpSpPr/>
          <p:nvPr/>
        </p:nvGrpSpPr>
        <p:grpSpPr>
          <a:xfrm>
            <a:off x="7078337" y="3195868"/>
            <a:ext cx="351024" cy="351941"/>
            <a:chOff x="5355300" y="3598250"/>
            <a:chExt cx="296975" cy="297750"/>
          </a:xfrm>
        </p:grpSpPr>
        <p:sp>
          <p:nvSpPr>
            <p:cNvPr id="9218" name="Google Shape;9218;p6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64"/>
          <p:cNvGrpSpPr/>
          <p:nvPr/>
        </p:nvGrpSpPr>
        <p:grpSpPr>
          <a:xfrm>
            <a:off x="7082533" y="3734790"/>
            <a:ext cx="342632" cy="226264"/>
            <a:chOff x="5358450" y="4015675"/>
            <a:chExt cx="289875" cy="191425"/>
          </a:xfrm>
        </p:grpSpPr>
        <p:sp>
          <p:nvSpPr>
            <p:cNvPr id="9227" name="Google Shape;9227;p6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64"/>
          <p:cNvGrpSpPr/>
          <p:nvPr/>
        </p:nvGrpSpPr>
        <p:grpSpPr>
          <a:xfrm>
            <a:off x="6209015" y="4117322"/>
            <a:ext cx="351024" cy="325464"/>
            <a:chOff x="6543825" y="3202075"/>
            <a:chExt cx="296975" cy="275350"/>
          </a:xfrm>
        </p:grpSpPr>
        <p:sp>
          <p:nvSpPr>
            <p:cNvPr id="9232" name="Google Shape;9232;p6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64"/>
          <p:cNvGrpSpPr/>
          <p:nvPr/>
        </p:nvGrpSpPr>
        <p:grpSpPr>
          <a:xfrm>
            <a:off x="6615996" y="1397069"/>
            <a:ext cx="350079" cy="350079"/>
            <a:chOff x="2037825" y="3254050"/>
            <a:chExt cx="296175" cy="296175"/>
          </a:xfrm>
        </p:grpSpPr>
        <p:sp>
          <p:nvSpPr>
            <p:cNvPr id="9240" name="Google Shape;9240;p6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64"/>
          <p:cNvGrpSpPr/>
          <p:nvPr/>
        </p:nvGrpSpPr>
        <p:grpSpPr>
          <a:xfrm>
            <a:off x="6614135" y="1838236"/>
            <a:ext cx="353802" cy="348926"/>
            <a:chOff x="2034675" y="3617925"/>
            <a:chExt cx="299325" cy="295200"/>
          </a:xfrm>
        </p:grpSpPr>
        <p:sp>
          <p:nvSpPr>
            <p:cNvPr id="9247" name="Google Shape;9247;p6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4"/>
          <p:cNvGrpSpPr/>
          <p:nvPr/>
        </p:nvGrpSpPr>
        <p:grpSpPr>
          <a:xfrm>
            <a:off x="6615996" y="2284613"/>
            <a:ext cx="350079" cy="349133"/>
            <a:chOff x="2037825" y="3981825"/>
            <a:chExt cx="296175" cy="295375"/>
          </a:xfrm>
        </p:grpSpPr>
        <p:sp>
          <p:nvSpPr>
            <p:cNvPr id="9253" name="Google Shape;9253;p6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64"/>
          <p:cNvGrpSpPr/>
          <p:nvPr/>
        </p:nvGrpSpPr>
        <p:grpSpPr>
          <a:xfrm>
            <a:off x="5301014" y="2780929"/>
            <a:ext cx="350079" cy="285837"/>
            <a:chOff x="3860400" y="3254050"/>
            <a:chExt cx="296175" cy="241825"/>
          </a:xfrm>
        </p:grpSpPr>
        <p:sp>
          <p:nvSpPr>
            <p:cNvPr id="9257" name="Google Shape;9257;p6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64"/>
          <p:cNvGrpSpPr/>
          <p:nvPr/>
        </p:nvGrpSpPr>
        <p:grpSpPr>
          <a:xfrm>
            <a:off x="5300541" y="3196800"/>
            <a:ext cx="351024" cy="350079"/>
            <a:chOff x="3859600" y="3591950"/>
            <a:chExt cx="296975" cy="296175"/>
          </a:xfrm>
        </p:grpSpPr>
        <p:sp>
          <p:nvSpPr>
            <p:cNvPr id="9265" name="Google Shape;9265;p6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64"/>
          <p:cNvGrpSpPr/>
          <p:nvPr/>
        </p:nvGrpSpPr>
        <p:grpSpPr>
          <a:xfrm>
            <a:off x="5301014" y="3672883"/>
            <a:ext cx="350079" cy="350079"/>
            <a:chOff x="3860400" y="3955025"/>
            <a:chExt cx="296175" cy="296175"/>
          </a:xfrm>
        </p:grpSpPr>
        <p:sp>
          <p:nvSpPr>
            <p:cNvPr id="9269" name="Google Shape;9269;p6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64"/>
          <p:cNvGrpSpPr/>
          <p:nvPr/>
        </p:nvGrpSpPr>
        <p:grpSpPr>
          <a:xfrm>
            <a:off x="7516230" y="2749281"/>
            <a:ext cx="355664" cy="349133"/>
            <a:chOff x="5716825" y="3235950"/>
            <a:chExt cx="300900" cy="295375"/>
          </a:xfrm>
        </p:grpSpPr>
        <p:sp>
          <p:nvSpPr>
            <p:cNvPr id="9275" name="Google Shape;9275;p6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64"/>
          <p:cNvGrpSpPr/>
          <p:nvPr/>
        </p:nvGrpSpPr>
        <p:grpSpPr>
          <a:xfrm>
            <a:off x="7529261" y="3207969"/>
            <a:ext cx="329601" cy="327739"/>
            <a:chOff x="5727850" y="3609275"/>
            <a:chExt cx="278850" cy="277275"/>
          </a:xfrm>
        </p:grpSpPr>
        <p:sp>
          <p:nvSpPr>
            <p:cNvPr id="9280" name="Google Shape;9280;p6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64"/>
          <p:cNvGrpSpPr/>
          <p:nvPr/>
        </p:nvGrpSpPr>
        <p:grpSpPr>
          <a:xfrm>
            <a:off x="7540446" y="3673356"/>
            <a:ext cx="307231" cy="349133"/>
            <a:chOff x="5736525" y="3963700"/>
            <a:chExt cx="259925" cy="295375"/>
          </a:xfrm>
        </p:grpSpPr>
        <p:sp>
          <p:nvSpPr>
            <p:cNvPr id="9286" name="Google Shape;9286;p6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3" name="Google Shape;9293;p64"/>
          <p:cNvGrpSpPr/>
          <p:nvPr/>
        </p:nvGrpSpPr>
        <p:grpSpPr>
          <a:xfrm>
            <a:off x="6632026" y="4122683"/>
            <a:ext cx="351024" cy="350079"/>
            <a:chOff x="6553275" y="3604550"/>
            <a:chExt cx="296975" cy="296175"/>
          </a:xfrm>
        </p:grpSpPr>
        <p:sp>
          <p:nvSpPr>
            <p:cNvPr id="9294" name="Google Shape;9294;p6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0" name="Google Shape;9300;p6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301" name="Google Shape;9301;p6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05" name="Shape 9305"/>
        <p:cNvGrpSpPr/>
        <p:nvPr/>
      </p:nvGrpSpPr>
      <p:grpSpPr>
        <a:xfrm>
          <a:off x="0" y="0"/>
          <a:ext cx="0" cy="0"/>
          <a:chOff x="0" y="0"/>
          <a:chExt cx="0" cy="0"/>
        </a:xfrm>
      </p:grpSpPr>
      <p:grpSp>
        <p:nvGrpSpPr>
          <p:cNvPr id="9306" name="Google Shape;9306;p65"/>
          <p:cNvGrpSpPr/>
          <p:nvPr/>
        </p:nvGrpSpPr>
        <p:grpSpPr>
          <a:xfrm>
            <a:off x="859032" y="1380546"/>
            <a:ext cx="294401" cy="353645"/>
            <a:chOff x="-35814600" y="3202075"/>
            <a:chExt cx="242625" cy="291450"/>
          </a:xfrm>
        </p:grpSpPr>
        <p:sp>
          <p:nvSpPr>
            <p:cNvPr id="9307" name="Google Shape;9307;p6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4" name="Google Shape;9314;p65"/>
          <p:cNvGrpSpPr/>
          <p:nvPr/>
        </p:nvGrpSpPr>
        <p:grpSpPr>
          <a:xfrm>
            <a:off x="829410" y="1821466"/>
            <a:ext cx="353645" cy="353888"/>
            <a:chOff x="-35839800" y="3561025"/>
            <a:chExt cx="291450" cy="291650"/>
          </a:xfrm>
        </p:grpSpPr>
        <p:sp>
          <p:nvSpPr>
            <p:cNvPr id="9315" name="Google Shape;9315;p6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2" name="Google Shape;9322;p65"/>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3" name="Google Shape;9323;p65"/>
          <p:cNvGrpSpPr/>
          <p:nvPr/>
        </p:nvGrpSpPr>
        <p:grpSpPr>
          <a:xfrm>
            <a:off x="3066955" y="1380546"/>
            <a:ext cx="353645" cy="353645"/>
            <a:chOff x="-34003850" y="3227275"/>
            <a:chExt cx="291450" cy="291450"/>
          </a:xfrm>
        </p:grpSpPr>
        <p:sp>
          <p:nvSpPr>
            <p:cNvPr id="9324" name="Google Shape;9324;p6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65"/>
          <p:cNvGrpSpPr/>
          <p:nvPr/>
        </p:nvGrpSpPr>
        <p:grpSpPr>
          <a:xfrm>
            <a:off x="3066485" y="1821238"/>
            <a:ext cx="354586" cy="354343"/>
            <a:chOff x="-34004625" y="3585850"/>
            <a:chExt cx="292225" cy="292025"/>
          </a:xfrm>
        </p:grpSpPr>
        <p:sp>
          <p:nvSpPr>
            <p:cNvPr id="9330" name="Google Shape;9330;p6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65"/>
          <p:cNvGrpSpPr/>
          <p:nvPr/>
        </p:nvGrpSpPr>
        <p:grpSpPr>
          <a:xfrm>
            <a:off x="3066000" y="2256439"/>
            <a:ext cx="355557" cy="354616"/>
            <a:chOff x="-34005425" y="3945575"/>
            <a:chExt cx="293025" cy="292250"/>
          </a:xfrm>
        </p:grpSpPr>
        <p:sp>
          <p:nvSpPr>
            <p:cNvPr id="9336" name="Google Shape;9336;p6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65"/>
          <p:cNvGrpSpPr/>
          <p:nvPr/>
        </p:nvGrpSpPr>
        <p:grpSpPr>
          <a:xfrm>
            <a:off x="1713099" y="2729615"/>
            <a:ext cx="358408" cy="355557"/>
            <a:chOff x="-32174975" y="3192625"/>
            <a:chExt cx="295375" cy="293025"/>
          </a:xfrm>
        </p:grpSpPr>
        <p:sp>
          <p:nvSpPr>
            <p:cNvPr id="9340" name="Google Shape;9340;p6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4" name="Google Shape;9344;p65"/>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5"/>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6" name="Google Shape;9346;p65"/>
          <p:cNvGrpSpPr/>
          <p:nvPr/>
        </p:nvGrpSpPr>
        <p:grpSpPr>
          <a:xfrm>
            <a:off x="3952249" y="2730570"/>
            <a:ext cx="354586" cy="353645"/>
            <a:chOff x="-30345325" y="3184750"/>
            <a:chExt cx="292225" cy="291450"/>
          </a:xfrm>
        </p:grpSpPr>
        <p:sp>
          <p:nvSpPr>
            <p:cNvPr id="9347" name="Google Shape;9347;p6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65"/>
          <p:cNvGrpSpPr/>
          <p:nvPr/>
        </p:nvGrpSpPr>
        <p:grpSpPr>
          <a:xfrm>
            <a:off x="1277001" y="1380546"/>
            <a:ext cx="353645" cy="353645"/>
            <a:chOff x="-35481425" y="3202075"/>
            <a:chExt cx="291450" cy="291450"/>
          </a:xfrm>
        </p:grpSpPr>
        <p:sp>
          <p:nvSpPr>
            <p:cNvPr id="9353" name="Google Shape;9353;p6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65"/>
          <p:cNvGrpSpPr/>
          <p:nvPr/>
        </p:nvGrpSpPr>
        <p:grpSpPr>
          <a:xfrm>
            <a:off x="1276531" y="1822072"/>
            <a:ext cx="354586" cy="352675"/>
            <a:chOff x="-35482200" y="3561225"/>
            <a:chExt cx="292225" cy="290650"/>
          </a:xfrm>
        </p:grpSpPr>
        <p:sp>
          <p:nvSpPr>
            <p:cNvPr id="9361" name="Google Shape;9361;p6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65"/>
          <p:cNvGrpSpPr/>
          <p:nvPr/>
        </p:nvGrpSpPr>
        <p:grpSpPr>
          <a:xfrm>
            <a:off x="1277001" y="2256940"/>
            <a:ext cx="353645" cy="353615"/>
            <a:chOff x="-35481425" y="3919600"/>
            <a:chExt cx="291450" cy="291425"/>
          </a:xfrm>
        </p:grpSpPr>
        <p:sp>
          <p:nvSpPr>
            <p:cNvPr id="9365" name="Google Shape;9365;p6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65"/>
          <p:cNvGrpSpPr/>
          <p:nvPr/>
        </p:nvGrpSpPr>
        <p:grpSpPr>
          <a:xfrm>
            <a:off x="3512636" y="1381031"/>
            <a:ext cx="357468" cy="352675"/>
            <a:chOff x="-33645475" y="3228075"/>
            <a:chExt cx="294600" cy="290650"/>
          </a:xfrm>
        </p:grpSpPr>
        <p:sp>
          <p:nvSpPr>
            <p:cNvPr id="9374" name="Google Shape;9374;p6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65"/>
          <p:cNvGrpSpPr/>
          <p:nvPr/>
        </p:nvGrpSpPr>
        <p:grpSpPr>
          <a:xfrm>
            <a:off x="3513606" y="1821116"/>
            <a:ext cx="355526" cy="354586"/>
            <a:chOff x="-33646250" y="3586425"/>
            <a:chExt cx="293000" cy="292225"/>
          </a:xfrm>
        </p:grpSpPr>
        <p:sp>
          <p:nvSpPr>
            <p:cNvPr id="9382" name="Google Shape;9382;p6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65"/>
          <p:cNvGrpSpPr/>
          <p:nvPr/>
        </p:nvGrpSpPr>
        <p:grpSpPr>
          <a:xfrm>
            <a:off x="3514076" y="2255969"/>
            <a:ext cx="354586" cy="355557"/>
            <a:chOff x="-33645475" y="3944800"/>
            <a:chExt cx="292225" cy="293025"/>
          </a:xfrm>
        </p:grpSpPr>
        <p:sp>
          <p:nvSpPr>
            <p:cNvPr id="9385" name="Google Shape;9385;p6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65"/>
          <p:cNvGrpSpPr/>
          <p:nvPr/>
        </p:nvGrpSpPr>
        <p:grpSpPr>
          <a:xfrm>
            <a:off x="2167295" y="2729706"/>
            <a:ext cx="352675" cy="355375"/>
            <a:chOff x="-31809525" y="3192625"/>
            <a:chExt cx="290650" cy="292875"/>
          </a:xfrm>
        </p:grpSpPr>
        <p:sp>
          <p:nvSpPr>
            <p:cNvPr id="9396" name="Google Shape;9396;p6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5"/>
          <p:cNvGrpSpPr/>
          <p:nvPr/>
        </p:nvGrpSpPr>
        <p:grpSpPr>
          <a:xfrm>
            <a:off x="2166810" y="3200258"/>
            <a:ext cx="353645" cy="355557"/>
            <a:chOff x="-31811100" y="3550975"/>
            <a:chExt cx="291450" cy="293025"/>
          </a:xfrm>
        </p:grpSpPr>
        <p:sp>
          <p:nvSpPr>
            <p:cNvPr id="9401" name="Google Shape;9401;p6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65"/>
          <p:cNvGrpSpPr/>
          <p:nvPr/>
        </p:nvGrpSpPr>
        <p:grpSpPr>
          <a:xfrm>
            <a:off x="2160606" y="3664562"/>
            <a:ext cx="366052" cy="356831"/>
            <a:chOff x="-31817400" y="3910025"/>
            <a:chExt cx="301675" cy="294075"/>
          </a:xfrm>
        </p:grpSpPr>
        <p:sp>
          <p:nvSpPr>
            <p:cNvPr id="9409" name="Google Shape;9409;p6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65"/>
          <p:cNvGrpSpPr/>
          <p:nvPr/>
        </p:nvGrpSpPr>
        <p:grpSpPr>
          <a:xfrm>
            <a:off x="3952234" y="3200743"/>
            <a:ext cx="354616" cy="354586"/>
            <a:chOff x="-30354000" y="3569100"/>
            <a:chExt cx="292250" cy="292225"/>
          </a:xfrm>
        </p:grpSpPr>
        <p:sp>
          <p:nvSpPr>
            <p:cNvPr id="9413" name="Google Shape;9413;p6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65"/>
          <p:cNvGrpSpPr/>
          <p:nvPr/>
        </p:nvGrpSpPr>
        <p:grpSpPr>
          <a:xfrm>
            <a:off x="1730812" y="1380546"/>
            <a:ext cx="342148" cy="353645"/>
            <a:chOff x="-35118325" y="3202075"/>
            <a:chExt cx="281975" cy="291450"/>
          </a:xfrm>
        </p:grpSpPr>
        <p:sp>
          <p:nvSpPr>
            <p:cNvPr id="9420" name="Google Shape;9420;p6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65"/>
          <p:cNvGrpSpPr/>
          <p:nvPr/>
        </p:nvGrpSpPr>
        <p:grpSpPr>
          <a:xfrm>
            <a:off x="1724593" y="1821799"/>
            <a:ext cx="354586" cy="353221"/>
            <a:chOff x="-35123050" y="3561225"/>
            <a:chExt cx="292225" cy="291100"/>
          </a:xfrm>
        </p:grpSpPr>
        <p:sp>
          <p:nvSpPr>
            <p:cNvPr id="9425" name="Google Shape;9425;p6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65"/>
          <p:cNvGrpSpPr/>
          <p:nvPr/>
        </p:nvGrpSpPr>
        <p:grpSpPr>
          <a:xfrm>
            <a:off x="1766652" y="2256940"/>
            <a:ext cx="270467" cy="353615"/>
            <a:chOff x="-35089175" y="3919600"/>
            <a:chExt cx="222900" cy="291425"/>
          </a:xfrm>
        </p:grpSpPr>
        <p:sp>
          <p:nvSpPr>
            <p:cNvPr id="9428" name="Google Shape;9428;p6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65"/>
          <p:cNvGrpSpPr/>
          <p:nvPr/>
        </p:nvGrpSpPr>
        <p:grpSpPr>
          <a:xfrm>
            <a:off x="3963648" y="1380303"/>
            <a:ext cx="336445" cy="354131"/>
            <a:chOff x="-33277650" y="3226875"/>
            <a:chExt cx="277275" cy="291850"/>
          </a:xfrm>
        </p:grpSpPr>
        <p:sp>
          <p:nvSpPr>
            <p:cNvPr id="9431" name="Google Shape;9431;p6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65"/>
          <p:cNvGrpSpPr/>
          <p:nvPr/>
        </p:nvGrpSpPr>
        <p:grpSpPr>
          <a:xfrm>
            <a:off x="3955048" y="1821587"/>
            <a:ext cx="353645" cy="353645"/>
            <a:chOff x="-33286325" y="3586425"/>
            <a:chExt cx="291450" cy="291450"/>
          </a:xfrm>
        </p:grpSpPr>
        <p:sp>
          <p:nvSpPr>
            <p:cNvPr id="9439" name="Google Shape;9439;p6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65"/>
          <p:cNvGrpSpPr/>
          <p:nvPr/>
        </p:nvGrpSpPr>
        <p:grpSpPr>
          <a:xfrm>
            <a:off x="3955048" y="2255969"/>
            <a:ext cx="353645" cy="355557"/>
            <a:chOff x="-33286325" y="3944800"/>
            <a:chExt cx="291450" cy="293025"/>
          </a:xfrm>
        </p:grpSpPr>
        <p:sp>
          <p:nvSpPr>
            <p:cNvPr id="9445" name="Google Shape;9445;p6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65"/>
          <p:cNvGrpSpPr/>
          <p:nvPr/>
        </p:nvGrpSpPr>
        <p:grpSpPr>
          <a:xfrm>
            <a:off x="2613445" y="2729129"/>
            <a:ext cx="353645" cy="356527"/>
            <a:chOff x="-31452725" y="3191825"/>
            <a:chExt cx="291450" cy="293825"/>
          </a:xfrm>
        </p:grpSpPr>
        <p:sp>
          <p:nvSpPr>
            <p:cNvPr id="9450" name="Google Shape;9450;p6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65"/>
          <p:cNvGrpSpPr/>
          <p:nvPr/>
        </p:nvGrpSpPr>
        <p:grpSpPr>
          <a:xfrm>
            <a:off x="2612975" y="3200744"/>
            <a:ext cx="354586" cy="354586"/>
            <a:chOff x="-31452725" y="3551775"/>
            <a:chExt cx="292225" cy="292225"/>
          </a:xfrm>
        </p:grpSpPr>
        <p:sp>
          <p:nvSpPr>
            <p:cNvPr id="9455" name="Google Shape;9455;p6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65"/>
          <p:cNvGrpSpPr/>
          <p:nvPr/>
        </p:nvGrpSpPr>
        <p:grpSpPr>
          <a:xfrm>
            <a:off x="2611534" y="3664729"/>
            <a:ext cx="357468" cy="356497"/>
            <a:chOff x="-31455100" y="3909350"/>
            <a:chExt cx="294600" cy="293800"/>
          </a:xfrm>
        </p:grpSpPr>
        <p:sp>
          <p:nvSpPr>
            <p:cNvPr id="9460" name="Google Shape;9460;p6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65"/>
          <p:cNvGrpSpPr/>
          <p:nvPr/>
        </p:nvGrpSpPr>
        <p:grpSpPr>
          <a:xfrm>
            <a:off x="3952719" y="3665684"/>
            <a:ext cx="353645" cy="354586"/>
            <a:chOff x="-30345325" y="3918800"/>
            <a:chExt cx="291450" cy="292225"/>
          </a:xfrm>
        </p:grpSpPr>
        <p:sp>
          <p:nvSpPr>
            <p:cNvPr id="9463" name="Google Shape;9463;p6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65"/>
          <p:cNvGrpSpPr/>
          <p:nvPr/>
        </p:nvGrpSpPr>
        <p:grpSpPr>
          <a:xfrm>
            <a:off x="2172184" y="1821587"/>
            <a:ext cx="353645" cy="353645"/>
            <a:chOff x="-34763900" y="3561225"/>
            <a:chExt cx="291450" cy="291450"/>
          </a:xfrm>
        </p:grpSpPr>
        <p:sp>
          <p:nvSpPr>
            <p:cNvPr id="9469" name="Google Shape;9469;p6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2" name="Google Shape;9472;p65"/>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3" name="Google Shape;9473;p65"/>
          <p:cNvGrpSpPr/>
          <p:nvPr/>
        </p:nvGrpSpPr>
        <p:grpSpPr>
          <a:xfrm>
            <a:off x="827081" y="2730099"/>
            <a:ext cx="354586" cy="354586"/>
            <a:chOff x="-32927950" y="3227275"/>
            <a:chExt cx="292225" cy="292225"/>
          </a:xfrm>
        </p:grpSpPr>
        <p:sp>
          <p:nvSpPr>
            <p:cNvPr id="9474" name="Google Shape;9474;p6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65"/>
          <p:cNvGrpSpPr/>
          <p:nvPr/>
        </p:nvGrpSpPr>
        <p:grpSpPr>
          <a:xfrm>
            <a:off x="826596" y="3201213"/>
            <a:ext cx="355557" cy="353645"/>
            <a:chOff x="-32927950" y="3586425"/>
            <a:chExt cx="293025" cy="291450"/>
          </a:xfrm>
        </p:grpSpPr>
        <p:sp>
          <p:nvSpPr>
            <p:cNvPr id="9480" name="Google Shape;9480;p6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65"/>
          <p:cNvGrpSpPr/>
          <p:nvPr/>
        </p:nvGrpSpPr>
        <p:grpSpPr>
          <a:xfrm>
            <a:off x="827081" y="3665198"/>
            <a:ext cx="354586" cy="355557"/>
            <a:chOff x="-32927950" y="3944800"/>
            <a:chExt cx="292225" cy="293025"/>
          </a:xfrm>
        </p:grpSpPr>
        <p:sp>
          <p:nvSpPr>
            <p:cNvPr id="9486" name="Google Shape;9486;p6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65"/>
          <p:cNvGrpSpPr/>
          <p:nvPr/>
        </p:nvGrpSpPr>
        <p:grpSpPr>
          <a:xfrm>
            <a:off x="3055873" y="2730449"/>
            <a:ext cx="354586" cy="353888"/>
            <a:chOff x="-31094350" y="3194000"/>
            <a:chExt cx="292225" cy="291650"/>
          </a:xfrm>
        </p:grpSpPr>
        <p:sp>
          <p:nvSpPr>
            <p:cNvPr id="9496" name="Google Shape;9496;p6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65"/>
          <p:cNvGrpSpPr/>
          <p:nvPr/>
        </p:nvGrpSpPr>
        <p:grpSpPr>
          <a:xfrm>
            <a:off x="3056343" y="3200941"/>
            <a:ext cx="353645" cy="354191"/>
            <a:chOff x="-31093575" y="3552550"/>
            <a:chExt cx="291450" cy="291900"/>
          </a:xfrm>
        </p:grpSpPr>
        <p:sp>
          <p:nvSpPr>
            <p:cNvPr id="9505" name="Google Shape;9505;p6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65"/>
          <p:cNvGrpSpPr/>
          <p:nvPr/>
        </p:nvGrpSpPr>
        <p:grpSpPr>
          <a:xfrm>
            <a:off x="2182711" y="1380546"/>
            <a:ext cx="332593" cy="353645"/>
            <a:chOff x="-34755225" y="3202075"/>
            <a:chExt cx="274100" cy="291450"/>
          </a:xfrm>
        </p:grpSpPr>
        <p:sp>
          <p:nvSpPr>
            <p:cNvPr id="9510" name="Google Shape;9510;p6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65"/>
          <p:cNvGrpSpPr/>
          <p:nvPr/>
        </p:nvGrpSpPr>
        <p:grpSpPr>
          <a:xfrm>
            <a:off x="3056343" y="3666169"/>
            <a:ext cx="353645" cy="353615"/>
            <a:chOff x="-31093575" y="3911725"/>
            <a:chExt cx="291450" cy="291425"/>
          </a:xfrm>
        </p:grpSpPr>
        <p:sp>
          <p:nvSpPr>
            <p:cNvPr id="9518" name="Google Shape;9518;p6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65"/>
          <p:cNvGrpSpPr/>
          <p:nvPr/>
        </p:nvGrpSpPr>
        <p:grpSpPr>
          <a:xfrm>
            <a:off x="2165773" y="4123136"/>
            <a:ext cx="356497" cy="354586"/>
            <a:chOff x="-29946000" y="3183175"/>
            <a:chExt cx="293800" cy="292225"/>
          </a:xfrm>
        </p:grpSpPr>
        <p:sp>
          <p:nvSpPr>
            <p:cNvPr id="9521" name="Google Shape;9521;p6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65"/>
          <p:cNvGrpSpPr/>
          <p:nvPr/>
        </p:nvGrpSpPr>
        <p:grpSpPr>
          <a:xfrm>
            <a:off x="2610305" y="1380289"/>
            <a:ext cx="358408" cy="354161"/>
            <a:chOff x="-34408675" y="3202075"/>
            <a:chExt cx="295375" cy="291875"/>
          </a:xfrm>
        </p:grpSpPr>
        <p:sp>
          <p:nvSpPr>
            <p:cNvPr id="9528" name="Google Shape;9528;p6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65"/>
          <p:cNvGrpSpPr/>
          <p:nvPr/>
        </p:nvGrpSpPr>
        <p:grpSpPr>
          <a:xfrm>
            <a:off x="2612216" y="1820283"/>
            <a:ext cx="354586" cy="356254"/>
            <a:chOff x="-34405525" y="3558075"/>
            <a:chExt cx="292225" cy="293600"/>
          </a:xfrm>
        </p:grpSpPr>
        <p:sp>
          <p:nvSpPr>
            <p:cNvPr id="9533" name="Google Shape;9533;p6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5"/>
          <p:cNvGrpSpPr/>
          <p:nvPr/>
        </p:nvGrpSpPr>
        <p:grpSpPr>
          <a:xfrm>
            <a:off x="2611730" y="2256940"/>
            <a:ext cx="355557" cy="353615"/>
            <a:chOff x="-34406325" y="3919600"/>
            <a:chExt cx="293025" cy="291425"/>
          </a:xfrm>
        </p:grpSpPr>
        <p:sp>
          <p:nvSpPr>
            <p:cNvPr id="9537" name="Google Shape;9537;p6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65"/>
          <p:cNvGrpSpPr/>
          <p:nvPr/>
        </p:nvGrpSpPr>
        <p:grpSpPr>
          <a:xfrm>
            <a:off x="1275628" y="2736303"/>
            <a:ext cx="353645" cy="342179"/>
            <a:chOff x="-32568800" y="3232000"/>
            <a:chExt cx="291450" cy="282000"/>
          </a:xfrm>
        </p:grpSpPr>
        <p:sp>
          <p:nvSpPr>
            <p:cNvPr id="9545" name="Google Shape;9545;p6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65"/>
          <p:cNvGrpSpPr/>
          <p:nvPr/>
        </p:nvGrpSpPr>
        <p:grpSpPr>
          <a:xfrm>
            <a:off x="1275158" y="3201213"/>
            <a:ext cx="354586" cy="353645"/>
            <a:chOff x="-32569575" y="3586425"/>
            <a:chExt cx="292225" cy="291450"/>
          </a:xfrm>
        </p:grpSpPr>
        <p:sp>
          <p:nvSpPr>
            <p:cNvPr id="9548" name="Google Shape;9548;p6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65"/>
          <p:cNvGrpSpPr/>
          <p:nvPr/>
        </p:nvGrpSpPr>
        <p:grpSpPr>
          <a:xfrm>
            <a:off x="1266073" y="3665805"/>
            <a:ext cx="372756" cy="354343"/>
            <a:chOff x="-32576675" y="3944600"/>
            <a:chExt cx="307200" cy="292025"/>
          </a:xfrm>
        </p:grpSpPr>
        <p:sp>
          <p:nvSpPr>
            <p:cNvPr id="9551" name="Google Shape;9551;p6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65"/>
          <p:cNvGrpSpPr/>
          <p:nvPr/>
        </p:nvGrpSpPr>
        <p:grpSpPr>
          <a:xfrm>
            <a:off x="3511040" y="2730100"/>
            <a:ext cx="354586" cy="354586"/>
            <a:chOff x="-30735200" y="3192625"/>
            <a:chExt cx="292225" cy="292225"/>
          </a:xfrm>
        </p:grpSpPr>
        <p:sp>
          <p:nvSpPr>
            <p:cNvPr id="9554" name="Google Shape;9554;p6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65"/>
          <p:cNvGrpSpPr/>
          <p:nvPr/>
        </p:nvGrpSpPr>
        <p:grpSpPr>
          <a:xfrm>
            <a:off x="3511040" y="3201532"/>
            <a:ext cx="354586" cy="353008"/>
            <a:chOff x="-30735200" y="3552550"/>
            <a:chExt cx="292225" cy="290925"/>
          </a:xfrm>
        </p:grpSpPr>
        <p:sp>
          <p:nvSpPr>
            <p:cNvPr id="9562" name="Google Shape;9562;p6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65"/>
          <p:cNvGrpSpPr/>
          <p:nvPr/>
        </p:nvGrpSpPr>
        <p:grpSpPr>
          <a:xfrm>
            <a:off x="3511040" y="3666154"/>
            <a:ext cx="354586" cy="353645"/>
            <a:chOff x="-30735200" y="3910925"/>
            <a:chExt cx="292225" cy="291450"/>
          </a:xfrm>
        </p:grpSpPr>
        <p:sp>
          <p:nvSpPr>
            <p:cNvPr id="9565" name="Google Shape;9565;p6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7" name="Google Shape;9567;p65"/>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8" name="Google Shape;9568;p65"/>
          <p:cNvGrpSpPr/>
          <p:nvPr/>
        </p:nvGrpSpPr>
        <p:grpSpPr>
          <a:xfrm>
            <a:off x="4864547" y="1375808"/>
            <a:ext cx="358971" cy="359224"/>
            <a:chOff x="-57956275" y="3197925"/>
            <a:chExt cx="319000" cy="319225"/>
          </a:xfrm>
        </p:grpSpPr>
        <p:sp>
          <p:nvSpPr>
            <p:cNvPr id="9569" name="Google Shape;9569;p6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65"/>
          <p:cNvGrpSpPr/>
          <p:nvPr/>
        </p:nvGrpSpPr>
        <p:grpSpPr>
          <a:xfrm>
            <a:off x="4886701" y="1832234"/>
            <a:ext cx="314662" cy="358971"/>
            <a:chOff x="-57940525" y="3590375"/>
            <a:chExt cx="279625" cy="319000"/>
          </a:xfrm>
        </p:grpSpPr>
        <p:sp>
          <p:nvSpPr>
            <p:cNvPr id="9577" name="Google Shape;9577;p6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65"/>
          <p:cNvGrpSpPr/>
          <p:nvPr/>
        </p:nvGrpSpPr>
        <p:grpSpPr>
          <a:xfrm>
            <a:off x="4857582" y="2273605"/>
            <a:ext cx="358099" cy="358999"/>
            <a:chOff x="-57959425" y="3982600"/>
            <a:chExt cx="318225" cy="319025"/>
          </a:xfrm>
        </p:grpSpPr>
        <p:sp>
          <p:nvSpPr>
            <p:cNvPr id="9583" name="Google Shape;9583;p6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65"/>
          <p:cNvGrpSpPr/>
          <p:nvPr/>
        </p:nvGrpSpPr>
        <p:grpSpPr>
          <a:xfrm>
            <a:off x="7057749" y="1376934"/>
            <a:ext cx="357226" cy="357226"/>
            <a:chOff x="-55987225" y="3198925"/>
            <a:chExt cx="317450" cy="317450"/>
          </a:xfrm>
        </p:grpSpPr>
        <p:sp>
          <p:nvSpPr>
            <p:cNvPr id="9588" name="Google Shape;9588;p6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65"/>
          <p:cNvGrpSpPr/>
          <p:nvPr/>
        </p:nvGrpSpPr>
        <p:grpSpPr>
          <a:xfrm>
            <a:off x="7057749" y="1832965"/>
            <a:ext cx="357226" cy="357367"/>
            <a:chOff x="-55987225" y="3591025"/>
            <a:chExt cx="317450" cy="317575"/>
          </a:xfrm>
        </p:grpSpPr>
        <p:sp>
          <p:nvSpPr>
            <p:cNvPr id="9593" name="Google Shape;9593;p6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65"/>
          <p:cNvGrpSpPr/>
          <p:nvPr/>
        </p:nvGrpSpPr>
        <p:grpSpPr>
          <a:xfrm>
            <a:off x="7071665" y="2273605"/>
            <a:ext cx="358999" cy="358999"/>
            <a:chOff x="-55988800" y="3982600"/>
            <a:chExt cx="319025" cy="319025"/>
          </a:xfrm>
        </p:grpSpPr>
        <p:sp>
          <p:nvSpPr>
            <p:cNvPr id="9599" name="Google Shape;9599;p6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65"/>
          <p:cNvGrpSpPr/>
          <p:nvPr/>
        </p:nvGrpSpPr>
        <p:grpSpPr>
          <a:xfrm>
            <a:off x="5730184" y="2731562"/>
            <a:ext cx="356326" cy="358971"/>
            <a:chOff x="-54026025" y="3192625"/>
            <a:chExt cx="316650" cy="319000"/>
          </a:xfrm>
        </p:grpSpPr>
        <p:sp>
          <p:nvSpPr>
            <p:cNvPr id="9605" name="Google Shape;9605;p6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65"/>
          <p:cNvGrpSpPr/>
          <p:nvPr/>
        </p:nvGrpSpPr>
        <p:grpSpPr>
          <a:xfrm>
            <a:off x="5750130" y="3202536"/>
            <a:ext cx="316434" cy="358099"/>
            <a:chOff x="-54007925" y="3584850"/>
            <a:chExt cx="281200" cy="318225"/>
          </a:xfrm>
        </p:grpSpPr>
        <p:sp>
          <p:nvSpPr>
            <p:cNvPr id="9614" name="Google Shape;9614;p6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65"/>
          <p:cNvGrpSpPr/>
          <p:nvPr/>
        </p:nvGrpSpPr>
        <p:grpSpPr>
          <a:xfrm>
            <a:off x="5750130" y="3664421"/>
            <a:ext cx="316434" cy="358914"/>
            <a:chOff x="-54007925" y="3975575"/>
            <a:chExt cx="281200" cy="318950"/>
          </a:xfrm>
        </p:grpSpPr>
        <p:sp>
          <p:nvSpPr>
            <p:cNvPr id="9621" name="Google Shape;9621;p6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65"/>
          <p:cNvGrpSpPr/>
          <p:nvPr/>
        </p:nvGrpSpPr>
        <p:grpSpPr>
          <a:xfrm>
            <a:off x="7984996" y="2748891"/>
            <a:ext cx="274770" cy="358492"/>
            <a:chOff x="-52005775" y="3208025"/>
            <a:chExt cx="244175" cy="318575"/>
          </a:xfrm>
        </p:grpSpPr>
        <p:sp>
          <p:nvSpPr>
            <p:cNvPr id="9626" name="Google Shape;9626;p6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65"/>
          <p:cNvGrpSpPr/>
          <p:nvPr/>
        </p:nvGrpSpPr>
        <p:grpSpPr>
          <a:xfrm>
            <a:off x="5291462" y="1376934"/>
            <a:ext cx="358099" cy="358099"/>
            <a:chOff x="-57568775" y="3198925"/>
            <a:chExt cx="318225" cy="318225"/>
          </a:xfrm>
        </p:grpSpPr>
        <p:sp>
          <p:nvSpPr>
            <p:cNvPr id="9638" name="Google Shape;9638;p6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65"/>
          <p:cNvGrpSpPr/>
          <p:nvPr/>
        </p:nvGrpSpPr>
        <p:grpSpPr>
          <a:xfrm>
            <a:off x="5313181" y="1832234"/>
            <a:ext cx="314662" cy="358099"/>
            <a:chOff x="-57549075" y="3590375"/>
            <a:chExt cx="279625" cy="318225"/>
          </a:xfrm>
        </p:grpSpPr>
        <p:sp>
          <p:nvSpPr>
            <p:cNvPr id="9645" name="Google Shape;9645;p6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65"/>
          <p:cNvGrpSpPr/>
          <p:nvPr/>
        </p:nvGrpSpPr>
        <p:grpSpPr>
          <a:xfrm>
            <a:off x="5305378" y="2273605"/>
            <a:ext cx="359871" cy="359871"/>
            <a:chOff x="-57570350" y="3982600"/>
            <a:chExt cx="319800" cy="319800"/>
          </a:xfrm>
        </p:grpSpPr>
        <p:sp>
          <p:nvSpPr>
            <p:cNvPr id="9650" name="Google Shape;9650;p6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65"/>
          <p:cNvGrpSpPr/>
          <p:nvPr/>
        </p:nvGrpSpPr>
        <p:grpSpPr>
          <a:xfrm>
            <a:off x="7520416" y="1376033"/>
            <a:ext cx="314662" cy="358999"/>
            <a:chOff x="-55576850" y="3198125"/>
            <a:chExt cx="279625" cy="319025"/>
          </a:xfrm>
        </p:grpSpPr>
        <p:sp>
          <p:nvSpPr>
            <p:cNvPr id="9655" name="Google Shape;9655;p6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65"/>
          <p:cNvGrpSpPr/>
          <p:nvPr/>
        </p:nvGrpSpPr>
        <p:grpSpPr>
          <a:xfrm>
            <a:off x="7497812" y="1832009"/>
            <a:ext cx="359871" cy="358324"/>
            <a:chOff x="-55596550" y="3590175"/>
            <a:chExt cx="319800" cy="318425"/>
          </a:xfrm>
        </p:grpSpPr>
        <p:sp>
          <p:nvSpPr>
            <p:cNvPr id="9660" name="Google Shape;9660;p6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65"/>
          <p:cNvGrpSpPr/>
          <p:nvPr/>
        </p:nvGrpSpPr>
        <p:grpSpPr>
          <a:xfrm>
            <a:off x="7513049" y="2273351"/>
            <a:ext cx="358999" cy="359252"/>
            <a:chOff x="-55595775" y="3982375"/>
            <a:chExt cx="319025" cy="319250"/>
          </a:xfrm>
        </p:grpSpPr>
        <p:sp>
          <p:nvSpPr>
            <p:cNvPr id="9665" name="Google Shape;9665;p6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65"/>
          <p:cNvGrpSpPr/>
          <p:nvPr/>
        </p:nvGrpSpPr>
        <p:grpSpPr>
          <a:xfrm>
            <a:off x="6170232" y="2731562"/>
            <a:ext cx="358999" cy="358099"/>
            <a:chOff x="-53635375" y="3192625"/>
            <a:chExt cx="319025" cy="318225"/>
          </a:xfrm>
        </p:grpSpPr>
        <p:sp>
          <p:nvSpPr>
            <p:cNvPr id="9672" name="Google Shape;9672;p6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65"/>
          <p:cNvGrpSpPr/>
          <p:nvPr/>
        </p:nvGrpSpPr>
        <p:grpSpPr>
          <a:xfrm>
            <a:off x="6192401" y="3202536"/>
            <a:ext cx="314662" cy="358999"/>
            <a:chOff x="-53615675" y="3584850"/>
            <a:chExt cx="279625" cy="319025"/>
          </a:xfrm>
        </p:grpSpPr>
        <p:sp>
          <p:nvSpPr>
            <p:cNvPr id="9676" name="Google Shape;9676;p6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65"/>
          <p:cNvGrpSpPr/>
          <p:nvPr/>
        </p:nvGrpSpPr>
        <p:grpSpPr>
          <a:xfrm>
            <a:off x="6170246" y="3665461"/>
            <a:ext cx="358971" cy="357874"/>
            <a:chOff x="-53634575" y="3976500"/>
            <a:chExt cx="319000" cy="318025"/>
          </a:xfrm>
        </p:grpSpPr>
        <p:sp>
          <p:nvSpPr>
            <p:cNvPr id="9680" name="Google Shape;9680;p6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65"/>
          <p:cNvGrpSpPr/>
          <p:nvPr/>
        </p:nvGrpSpPr>
        <p:grpSpPr>
          <a:xfrm>
            <a:off x="7965050" y="3208415"/>
            <a:ext cx="314662" cy="358436"/>
            <a:chOff x="-52023900" y="3590075"/>
            <a:chExt cx="279625" cy="318525"/>
          </a:xfrm>
        </p:grpSpPr>
        <p:sp>
          <p:nvSpPr>
            <p:cNvPr id="9689" name="Google Shape;9689;p6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65"/>
          <p:cNvGrpSpPr/>
          <p:nvPr/>
        </p:nvGrpSpPr>
        <p:grpSpPr>
          <a:xfrm>
            <a:off x="5728292" y="1376934"/>
            <a:ext cx="358971" cy="358971"/>
            <a:chOff x="-57173375" y="3198925"/>
            <a:chExt cx="319000" cy="319000"/>
          </a:xfrm>
        </p:grpSpPr>
        <p:sp>
          <p:nvSpPr>
            <p:cNvPr id="9697" name="Google Shape;9697;p6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65"/>
          <p:cNvGrpSpPr/>
          <p:nvPr/>
        </p:nvGrpSpPr>
        <p:grpSpPr>
          <a:xfrm>
            <a:off x="5729178" y="1854374"/>
            <a:ext cx="357198" cy="314690"/>
            <a:chOff x="-57176525" y="3610050"/>
            <a:chExt cx="317425" cy="279650"/>
          </a:xfrm>
        </p:grpSpPr>
        <p:sp>
          <p:nvSpPr>
            <p:cNvPr id="9702" name="Google Shape;9702;p6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65"/>
          <p:cNvGrpSpPr/>
          <p:nvPr/>
        </p:nvGrpSpPr>
        <p:grpSpPr>
          <a:xfrm>
            <a:off x="7939633" y="1376934"/>
            <a:ext cx="358099" cy="356326"/>
            <a:chOff x="-55202750" y="3198925"/>
            <a:chExt cx="318225" cy="316650"/>
          </a:xfrm>
        </p:grpSpPr>
        <p:sp>
          <p:nvSpPr>
            <p:cNvPr id="9708" name="Google Shape;9708;p6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65"/>
          <p:cNvGrpSpPr/>
          <p:nvPr/>
        </p:nvGrpSpPr>
        <p:grpSpPr>
          <a:xfrm>
            <a:off x="7950267" y="1832234"/>
            <a:ext cx="336830" cy="358099"/>
            <a:chOff x="-55194875" y="3590375"/>
            <a:chExt cx="299325" cy="318225"/>
          </a:xfrm>
        </p:grpSpPr>
        <p:sp>
          <p:nvSpPr>
            <p:cNvPr id="9711" name="Google Shape;9711;p6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65"/>
          <p:cNvGrpSpPr/>
          <p:nvPr/>
        </p:nvGrpSpPr>
        <p:grpSpPr>
          <a:xfrm>
            <a:off x="7954884" y="2274505"/>
            <a:ext cx="357198" cy="357198"/>
            <a:chOff x="-55203525" y="3983400"/>
            <a:chExt cx="317425" cy="317425"/>
          </a:xfrm>
        </p:grpSpPr>
        <p:sp>
          <p:nvSpPr>
            <p:cNvPr id="9717" name="Google Shape;9717;p6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65"/>
          <p:cNvGrpSpPr/>
          <p:nvPr/>
        </p:nvGrpSpPr>
        <p:grpSpPr>
          <a:xfrm>
            <a:off x="6621365" y="2731562"/>
            <a:ext cx="335930" cy="358971"/>
            <a:chOff x="-53232900" y="3192625"/>
            <a:chExt cx="298525" cy="319000"/>
          </a:xfrm>
        </p:grpSpPr>
        <p:sp>
          <p:nvSpPr>
            <p:cNvPr id="9721" name="Google Shape;9721;p6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65"/>
          <p:cNvGrpSpPr/>
          <p:nvPr/>
        </p:nvGrpSpPr>
        <p:grpSpPr>
          <a:xfrm>
            <a:off x="6610731" y="3202536"/>
            <a:ext cx="357198" cy="356326"/>
            <a:chOff x="-53242350" y="3584850"/>
            <a:chExt cx="317425" cy="316650"/>
          </a:xfrm>
        </p:grpSpPr>
        <p:sp>
          <p:nvSpPr>
            <p:cNvPr id="9730" name="Google Shape;9730;p6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65"/>
          <p:cNvGrpSpPr/>
          <p:nvPr/>
        </p:nvGrpSpPr>
        <p:grpSpPr>
          <a:xfrm>
            <a:off x="6631999" y="3665236"/>
            <a:ext cx="314662" cy="358999"/>
            <a:chOff x="-53224225" y="3976300"/>
            <a:chExt cx="279625" cy="319025"/>
          </a:xfrm>
        </p:grpSpPr>
        <p:sp>
          <p:nvSpPr>
            <p:cNvPr id="9736" name="Google Shape;9736;p6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65"/>
          <p:cNvGrpSpPr/>
          <p:nvPr/>
        </p:nvGrpSpPr>
        <p:grpSpPr>
          <a:xfrm>
            <a:off x="7942896" y="3672917"/>
            <a:ext cx="358971" cy="358408"/>
            <a:chOff x="-52043575" y="3983125"/>
            <a:chExt cx="319000" cy="318500"/>
          </a:xfrm>
        </p:grpSpPr>
        <p:sp>
          <p:nvSpPr>
            <p:cNvPr id="9744" name="Google Shape;9744;p6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65"/>
          <p:cNvGrpSpPr/>
          <p:nvPr/>
        </p:nvGrpSpPr>
        <p:grpSpPr>
          <a:xfrm>
            <a:off x="6196836" y="1376934"/>
            <a:ext cx="314662" cy="358971"/>
            <a:chOff x="-56766175" y="3198925"/>
            <a:chExt cx="279625" cy="319000"/>
          </a:xfrm>
        </p:grpSpPr>
        <p:sp>
          <p:nvSpPr>
            <p:cNvPr id="9754" name="Google Shape;9754;p6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65"/>
          <p:cNvGrpSpPr/>
          <p:nvPr/>
        </p:nvGrpSpPr>
        <p:grpSpPr>
          <a:xfrm>
            <a:off x="6195950" y="1832234"/>
            <a:ext cx="316434" cy="358099"/>
            <a:chOff x="-56766175" y="3590375"/>
            <a:chExt cx="281200" cy="318225"/>
          </a:xfrm>
        </p:grpSpPr>
        <p:sp>
          <p:nvSpPr>
            <p:cNvPr id="9762" name="Google Shape;9762;p6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65"/>
          <p:cNvGrpSpPr/>
          <p:nvPr/>
        </p:nvGrpSpPr>
        <p:grpSpPr>
          <a:xfrm>
            <a:off x="6232906" y="2273605"/>
            <a:ext cx="272126" cy="358099"/>
            <a:chOff x="-56747275" y="3982600"/>
            <a:chExt cx="241825" cy="318225"/>
          </a:xfrm>
        </p:grpSpPr>
        <p:sp>
          <p:nvSpPr>
            <p:cNvPr id="9767" name="Google Shape;9767;p6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65"/>
          <p:cNvGrpSpPr/>
          <p:nvPr/>
        </p:nvGrpSpPr>
        <p:grpSpPr>
          <a:xfrm>
            <a:off x="4840657" y="3215842"/>
            <a:ext cx="358999" cy="342991"/>
            <a:chOff x="-54812875" y="3596675"/>
            <a:chExt cx="319025" cy="304800"/>
          </a:xfrm>
        </p:grpSpPr>
        <p:sp>
          <p:nvSpPr>
            <p:cNvPr id="9775" name="Google Shape;9775;p6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2" name="Google Shape;9782;p65"/>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5"/>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4" name="Google Shape;9784;p65"/>
          <p:cNvGrpSpPr/>
          <p:nvPr/>
        </p:nvGrpSpPr>
        <p:grpSpPr>
          <a:xfrm>
            <a:off x="4862826" y="3672326"/>
            <a:ext cx="314662" cy="358099"/>
            <a:chOff x="-54793175" y="3982600"/>
            <a:chExt cx="279625" cy="318225"/>
          </a:xfrm>
        </p:grpSpPr>
        <p:sp>
          <p:nvSpPr>
            <p:cNvPr id="9785" name="Google Shape;9785;p6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65"/>
          <p:cNvGrpSpPr/>
          <p:nvPr/>
        </p:nvGrpSpPr>
        <p:grpSpPr>
          <a:xfrm>
            <a:off x="7074284" y="2731562"/>
            <a:ext cx="314662" cy="358099"/>
            <a:chOff x="-52832000" y="3192625"/>
            <a:chExt cx="279625" cy="318225"/>
          </a:xfrm>
        </p:grpSpPr>
        <p:sp>
          <p:nvSpPr>
            <p:cNvPr id="9793" name="Google Shape;9793;p6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65"/>
          <p:cNvGrpSpPr/>
          <p:nvPr/>
        </p:nvGrpSpPr>
        <p:grpSpPr>
          <a:xfrm>
            <a:off x="5760817" y="2272929"/>
            <a:ext cx="323524" cy="358774"/>
            <a:chOff x="-57162350" y="3982000"/>
            <a:chExt cx="287500" cy="318825"/>
          </a:xfrm>
        </p:grpSpPr>
        <p:sp>
          <p:nvSpPr>
            <p:cNvPr id="9802" name="Google Shape;9802;p6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65"/>
          <p:cNvGrpSpPr/>
          <p:nvPr/>
        </p:nvGrpSpPr>
        <p:grpSpPr>
          <a:xfrm>
            <a:off x="7052130" y="3203436"/>
            <a:ext cx="358971" cy="357198"/>
            <a:chOff x="-52851675" y="3585650"/>
            <a:chExt cx="319000" cy="317425"/>
          </a:xfrm>
        </p:grpSpPr>
        <p:sp>
          <p:nvSpPr>
            <p:cNvPr id="9811" name="Google Shape;9811;p6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65"/>
          <p:cNvGrpSpPr/>
          <p:nvPr/>
        </p:nvGrpSpPr>
        <p:grpSpPr>
          <a:xfrm>
            <a:off x="7074284" y="3665236"/>
            <a:ext cx="314662" cy="358999"/>
            <a:chOff x="-52832000" y="3976300"/>
            <a:chExt cx="279625" cy="319025"/>
          </a:xfrm>
        </p:grpSpPr>
        <p:sp>
          <p:nvSpPr>
            <p:cNvPr id="9818" name="Google Shape;9818;p6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65"/>
          <p:cNvGrpSpPr/>
          <p:nvPr/>
        </p:nvGrpSpPr>
        <p:grpSpPr>
          <a:xfrm>
            <a:off x="6191490" y="4119884"/>
            <a:ext cx="316434" cy="358099"/>
            <a:chOff x="-51633225" y="3198925"/>
            <a:chExt cx="281200" cy="318225"/>
          </a:xfrm>
        </p:grpSpPr>
        <p:sp>
          <p:nvSpPr>
            <p:cNvPr id="9824" name="Google Shape;9824;p6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65"/>
          <p:cNvGrpSpPr/>
          <p:nvPr/>
        </p:nvGrpSpPr>
        <p:grpSpPr>
          <a:xfrm>
            <a:off x="6610314" y="1377806"/>
            <a:ext cx="365188" cy="357226"/>
            <a:chOff x="-56396775" y="3199700"/>
            <a:chExt cx="324525" cy="317450"/>
          </a:xfrm>
        </p:grpSpPr>
        <p:sp>
          <p:nvSpPr>
            <p:cNvPr id="9832" name="Google Shape;9832;p6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65"/>
          <p:cNvGrpSpPr/>
          <p:nvPr/>
        </p:nvGrpSpPr>
        <p:grpSpPr>
          <a:xfrm>
            <a:off x="6613408" y="1843740"/>
            <a:ext cx="358999" cy="335958"/>
            <a:chOff x="-56394425" y="3600600"/>
            <a:chExt cx="319025" cy="298550"/>
          </a:xfrm>
        </p:grpSpPr>
        <p:sp>
          <p:nvSpPr>
            <p:cNvPr id="9839" name="Google Shape;9839;p6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65"/>
          <p:cNvGrpSpPr/>
          <p:nvPr/>
        </p:nvGrpSpPr>
        <p:grpSpPr>
          <a:xfrm>
            <a:off x="6644175" y="2274505"/>
            <a:ext cx="327068" cy="357198"/>
            <a:chOff x="-56379450" y="3983400"/>
            <a:chExt cx="290650" cy="317425"/>
          </a:xfrm>
        </p:grpSpPr>
        <p:sp>
          <p:nvSpPr>
            <p:cNvPr id="9843" name="Google Shape;9843;p6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5"/>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5"/>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65"/>
          <p:cNvGrpSpPr/>
          <p:nvPr/>
        </p:nvGrpSpPr>
        <p:grpSpPr>
          <a:xfrm>
            <a:off x="5307879" y="2738651"/>
            <a:ext cx="316434" cy="358971"/>
            <a:chOff x="-54401725" y="3198925"/>
            <a:chExt cx="281200" cy="319000"/>
          </a:xfrm>
        </p:grpSpPr>
        <p:sp>
          <p:nvSpPr>
            <p:cNvPr id="9852" name="Google Shape;9852;p6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65"/>
          <p:cNvGrpSpPr/>
          <p:nvPr/>
        </p:nvGrpSpPr>
        <p:grpSpPr>
          <a:xfrm>
            <a:off x="5308766" y="3208753"/>
            <a:ext cx="314662" cy="358099"/>
            <a:chOff x="-54401725" y="3590375"/>
            <a:chExt cx="279625" cy="318225"/>
          </a:xfrm>
        </p:grpSpPr>
        <p:sp>
          <p:nvSpPr>
            <p:cNvPr id="9864" name="Google Shape;9864;p6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65"/>
          <p:cNvGrpSpPr/>
          <p:nvPr/>
        </p:nvGrpSpPr>
        <p:grpSpPr>
          <a:xfrm>
            <a:off x="5306557" y="3672326"/>
            <a:ext cx="319079" cy="358099"/>
            <a:chOff x="-54403300" y="3982600"/>
            <a:chExt cx="283550" cy="318225"/>
          </a:xfrm>
        </p:grpSpPr>
        <p:sp>
          <p:nvSpPr>
            <p:cNvPr id="9871" name="Google Shape;9871;p6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65"/>
          <p:cNvGrpSpPr/>
          <p:nvPr/>
        </p:nvGrpSpPr>
        <p:grpSpPr>
          <a:xfrm>
            <a:off x="7493951" y="2733559"/>
            <a:ext cx="356298" cy="356973"/>
            <a:chOff x="-52458650" y="3194400"/>
            <a:chExt cx="316625" cy="317225"/>
          </a:xfrm>
        </p:grpSpPr>
        <p:sp>
          <p:nvSpPr>
            <p:cNvPr id="9877" name="Google Shape;9877;p6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5"/>
          <p:cNvGrpSpPr/>
          <p:nvPr/>
        </p:nvGrpSpPr>
        <p:grpSpPr>
          <a:xfrm>
            <a:off x="4862826" y="2738651"/>
            <a:ext cx="314662" cy="358971"/>
            <a:chOff x="-54793175" y="3198925"/>
            <a:chExt cx="279625" cy="319000"/>
          </a:xfrm>
        </p:grpSpPr>
        <p:sp>
          <p:nvSpPr>
            <p:cNvPr id="9886" name="Google Shape;9886;p6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65"/>
          <p:cNvGrpSpPr/>
          <p:nvPr/>
        </p:nvGrpSpPr>
        <p:grpSpPr>
          <a:xfrm>
            <a:off x="7503249" y="3202536"/>
            <a:ext cx="337703" cy="357845"/>
            <a:chOff x="-52450000" y="3584850"/>
            <a:chExt cx="300100" cy="318000"/>
          </a:xfrm>
        </p:grpSpPr>
        <p:sp>
          <p:nvSpPr>
            <p:cNvPr id="9894" name="Google Shape;9894;p6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65"/>
          <p:cNvGrpSpPr/>
          <p:nvPr/>
        </p:nvGrpSpPr>
        <p:grpSpPr>
          <a:xfrm>
            <a:off x="7514769" y="3667009"/>
            <a:ext cx="314662" cy="357226"/>
            <a:chOff x="-52440550" y="3977875"/>
            <a:chExt cx="279625" cy="317450"/>
          </a:xfrm>
        </p:grpSpPr>
        <p:sp>
          <p:nvSpPr>
            <p:cNvPr id="9902" name="Google Shape;9902;p6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65"/>
          <p:cNvGrpSpPr/>
          <p:nvPr/>
        </p:nvGrpSpPr>
        <p:grpSpPr>
          <a:xfrm>
            <a:off x="6626703" y="4123215"/>
            <a:ext cx="314662" cy="358999"/>
            <a:chOff x="-51623775" y="3584850"/>
            <a:chExt cx="279625" cy="319025"/>
          </a:xfrm>
        </p:grpSpPr>
        <p:sp>
          <p:nvSpPr>
            <p:cNvPr id="9911" name="Google Shape;9911;p6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0" name="Google Shape;9920;p65"/>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921" name="Google Shape;9921;p65"/>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25" name="Shape 9925"/>
        <p:cNvGrpSpPr/>
        <p:nvPr/>
      </p:nvGrpSpPr>
      <p:grpSpPr>
        <a:xfrm>
          <a:off x="0" y="0"/>
          <a:ext cx="0" cy="0"/>
          <a:chOff x="0" y="0"/>
          <a:chExt cx="0" cy="0"/>
        </a:xfrm>
      </p:grpSpPr>
      <p:grpSp>
        <p:nvGrpSpPr>
          <p:cNvPr id="9926" name="Google Shape;9926;p66"/>
          <p:cNvGrpSpPr/>
          <p:nvPr/>
        </p:nvGrpSpPr>
        <p:grpSpPr>
          <a:xfrm>
            <a:off x="866775" y="1386849"/>
            <a:ext cx="276003" cy="357300"/>
            <a:chOff x="-50469125" y="3183175"/>
            <a:chExt cx="233150" cy="301825"/>
          </a:xfrm>
        </p:grpSpPr>
        <p:sp>
          <p:nvSpPr>
            <p:cNvPr id="9927" name="Google Shape;9927;p6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66"/>
          <p:cNvGrpSpPr/>
          <p:nvPr/>
        </p:nvGrpSpPr>
        <p:grpSpPr>
          <a:xfrm>
            <a:off x="826674" y="1822251"/>
            <a:ext cx="356205" cy="355288"/>
            <a:chOff x="-50504575" y="3550975"/>
            <a:chExt cx="300900" cy="300125"/>
          </a:xfrm>
        </p:grpSpPr>
        <p:sp>
          <p:nvSpPr>
            <p:cNvPr id="9931" name="Google Shape;9931;p6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66"/>
          <p:cNvGrpSpPr/>
          <p:nvPr/>
        </p:nvGrpSpPr>
        <p:grpSpPr>
          <a:xfrm>
            <a:off x="826674" y="2260493"/>
            <a:ext cx="356205" cy="354341"/>
            <a:chOff x="-50503000" y="3921175"/>
            <a:chExt cx="300900" cy="299325"/>
          </a:xfrm>
        </p:grpSpPr>
        <p:sp>
          <p:nvSpPr>
            <p:cNvPr id="9936" name="Google Shape;9936;p6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66"/>
          <p:cNvGrpSpPr/>
          <p:nvPr/>
        </p:nvGrpSpPr>
        <p:grpSpPr>
          <a:xfrm>
            <a:off x="3030727" y="1406411"/>
            <a:ext cx="355258" cy="356205"/>
            <a:chOff x="-48630025" y="3199700"/>
            <a:chExt cx="300100" cy="300900"/>
          </a:xfrm>
        </p:grpSpPr>
        <p:sp>
          <p:nvSpPr>
            <p:cNvPr id="9942" name="Google Shape;9942;p6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66"/>
          <p:cNvGrpSpPr/>
          <p:nvPr/>
        </p:nvGrpSpPr>
        <p:grpSpPr>
          <a:xfrm>
            <a:off x="3030727" y="1843707"/>
            <a:ext cx="355258" cy="355258"/>
            <a:chOff x="-48630025" y="3569100"/>
            <a:chExt cx="300100" cy="300100"/>
          </a:xfrm>
        </p:grpSpPr>
        <p:sp>
          <p:nvSpPr>
            <p:cNvPr id="9946" name="Google Shape;9946;p6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66"/>
          <p:cNvGrpSpPr/>
          <p:nvPr/>
        </p:nvGrpSpPr>
        <p:grpSpPr>
          <a:xfrm>
            <a:off x="3031201" y="2281003"/>
            <a:ext cx="354311" cy="353394"/>
            <a:chOff x="-48629225" y="3938500"/>
            <a:chExt cx="299300" cy="298525"/>
          </a:xfrm>
        </p:grpSpPr>
        <p:sp>
          <p:nvSpPr>
            <p:cNvPr id="9957" name="Google Shape;9957;p6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66"/>
          <p:cNvGrpSpPr/>
          <p:nvPr/>
        </p:nvGrpSpPr>
        <p:grpSpPr>
          <a:xfrm>
            <a:off x="1766604" y="2752344"/>
            <a:ext cx="311458" cy="354341"/>
            <a:chOff x="-46762575" y="3200500"/>
            <a:chExt cx="263100" cy="299325"/>
          </a:xfrm>
        </p:grpSpPr>
        <p:sp>
          <p:nvSpPr>
            <p:cNvPr id="9962" name="Google Shape;9962;p6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7" name="Google Shape;9967;p66"/>
          <p:cNvGrpSpPr/>
          <p:nvPr/>
        </p:nvGrpSpPr>
        <p:grpSpPr>
          <a:xfrm>
            <a:off x="1744689" y="3211066"/>
            <a:ext cx="355288" cy="312375"/>
            <a:chOff x="-46779900" y="3588000"/>
            <a:chExt cx="300125" cy="263875"/>
          </a:xfrm>
        </p:grpSpPr>
        <p:sp>
          <p:nvSpPr>
            <p:cNvPr id="9968" name="Google Shape;9968;p6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66"/>
          <p:cNvGrpSpPr/>
          <p:nvPr/>
        </p:nvGrpSpPr>
        <p:grpSpPr>
          <a:xfrm>
            <a:off x="1745162" y="3625988"/>
            <a:ext cx="354341" cy="353394"/>
            <a:chOff x="-46779100" y="3938500"/>
            <a:chExt cx="299325" cy="298525"/>
          </a:xfrm>
        </p:grpSpPr>
        <p:sp>
          <p:nvSpPr>
            <p:cNvPr id="9973" name="Google Shape;9973;p6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66"/>
          <p:cNvGrpSpPr/>
          <p:nvPr/>
        </p:nvGrpSpPr>
        <p:grpSpPr>
          <a:xfrm>
            <a:off x="3952900" y="2758855"/>
            <a:ext cx="355258" cy="355288"/>
            <a:chOff x="-44924250" y="3206000"/>
            <a:chExt cx="300100" cy="300125"/>
          </a:xfrm>
        </p:grpSpPr>
        <p:sp>
          <p:nvSpPr>
            <p:cNvPr id="9976" name="Google Shape;9976;p6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6"/>
          <p:cNvGrpSpPr/>
          <p:nvPr/>
        </p:nvGrpSpPr>
        <p:grpSpPr>
          <a:xfrm>
            <a:off x="1267386" y="1386849"/>
            <a:ext cx="355258" cy="355258"/>
            <a:chOff x="-50134375" y="3183175"/>
            <a:chExt cx="300100" cy="300100"/>
          </a:xfrm>
        </p:grpSpPr>
        <p:sp>
          <p:nvSpPr>
            <p:cNvPr id="9982" name="Google Shape;9982;p6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66"/>
          <p:cNvGrpSpPr/>
          <p:nvPr/>
        </p:nvGrpSpPr>
        <p:grpSpPr>
          <a:xfrm>
            <a:off x="1267386" y="1822251"/>
            <a:ext cx="355258" cy="355288"/>
            <a:chOff x="-50134375" y="3550975"/>
            <a:chExt cx="300100" cy="300125"/>
          </a:xfrm>
        </p:grpSpPr>
        <p:sp>
          <p:nvSpPr>
            <p:cNvPr id="9993" name="Google Shape;9993;p6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66"/>
          <p:cNvGrpSpPr/>
          <p:nvPr/>
        </p:nvGrpSpPr>
        <p:grpSpPr>
          <a:xfrm>
            <a:off x="1267386" y="2259783"/>
            <a:ext cx="355258" cy="355051"/>
            <a:chOff x="-50134375" y="3920575"/>
            <a:chExt cx="300100" cy="299925"/>
          </a:xfrm>
        </p:grpSpPr>
        <p:sp>
          <p:nvSpPr>
            <p:cNvPr id="9996" name="Google Shape;9996;p6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6"/>
          <p:cNvGrpSpPr/>
          <p:nvPr/>
        </p:nvGrpSpPr>
        <p:grpSpPr>
          <a:xfrm>
            <a:off x="3478110" y="1407358"/>
            <a:ext cx="357123" cy="355258"/>
            <a:chOff x="-48262200" y="3200500"/>
            <a:chExt cx="301675" cy="300100"/>
          </a:xfrm>
        </p:grpSpPr>
        <p:sp>
          <p:nvSpPr>
            <p:cNvPr id="10000" name="Google Shape;10000;p6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66"/>
          <p:cNvGrpSpPr/>
          <p:nvPr/>
        </p:nvGrpSpPr>
        <p:grpSpPr>
          <a:xfrm>
            <a:off x="3507483" y="1844447"/>
            <a:ext cx="298377" cy="354519"/>
            <a:chOff x="-48233050" y="3569725"/>
            <a:chExt cx="252050" cy="299475"/>
          </a:xfrm>
        </p:grpSpPr>
        <p:sp>
          <p:nvSpPr>
            <p:cNvPr id="10010" name="Google Shape;10010;p6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66"/>
          <p:cNvGrpSpPr/>
          <p:nvPr/>
        </p:nvGrpSpPr>
        <p:grpSpPr>
          <a:xfrm>
            <a:off x="3531248" y="2278191"/>
            <a:ext cx="250847" cy="358070"/>
            <a:chOff x="-48216525" y="3936125"/>
            <a:chExt cx="211900" cy="302475"/>
          </a:xfrm>
        </p:grpSpPr>
        <p:sp>
          <p:nvSpPr>
            <p:cNvPr id="10014" name="Google Shape;10014;p6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66"/>
          <p:cNvGrpSpPr/>
          <p:nvPr/>
        </p:nvGrpSpPr>
        <p:grpSpPr>
          <a:xfrm>
            <a:off x="2186966" y="2753261"/>
            <a:ext cx="355258" cy="355288"/>
            <a:chOff x="-46410500" y="3201275"/>
            <a:chExt cx="300100" cy="300125"/>
          </a:xfrm>
        </p:grpSpPr>
        <p:sp>
          <p:nvSpPr>
            <p:cNvPr id="10019" name="Google Shape;10019;p6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66"/>
          <p:cNvGrpSpPr/>
          <p:nvPr/>
        </p:nvGrpSpPr>
        <p:grpSpPr>
          <a:xfrm>
            <a:off x="2186966" y="3188692"/>
            <a:ext cx="355258" cy="356205"/>
            <a:chOff x="-46409700" y="3569100"/>
            <a:chExt cx="300100" cy="300900"/>
          </a:xfrm>
        </p:grpSpPr>
        <p:sp>
          <p:nvSpPr>
            <p:cNvPr id="10025" name="Google Shape;10025;p6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66"/>
          <p:cNvGrpSpPr/>
          <p:nvPr/>
        </p:nvGrpSpPr>
        <p:grpSpPr>
          <a:xfrm>
            <a:off x="2174847" y="3624124"/>
            <a:ext cx="379497" cy="358070"/>
            <a:chOff x="-46422300" y="3936925"/>
            <a:chExt cx="320575" cy="302475"/>
          </a:xfrm>
        </p:grpSpPr>
        <p:sp>
          <p:nvSpPr>
            <p:cNvPr id="10031" name="Google Shape;10031;p6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66"/>
          <p:cNvGrpSpPr/>
          <p:nvPr/>
        </p:nvGrpSpPr>
        <p:grpSpPr>
          <a:xfrm>
            <a:off x="3952426" y="3178452"/>
            <a:ext cx="356205" cy="355258"/>
            <a:chOff x="-44914800" y="3560450"/>
            <a:chExt cx="300900" cy="300100"/>
          </a:xfrm>
        </p:grpSpPr>
        <p:sp>
          <p:nvSpPr>
            <p:cNvPr id="10034" name="Google Shape;10034;p6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66"/>
          <p:cNvGrpSpPr/>
          <p:nvPr/>
        </p:nvGrpSpPr>
        <p:grpSpPr>
          <a:xfrm>
            <a:off x="1707478" y="1387086"/>
            <a:ext cx="354311" cy="354104"/>
            <a:chOff x="-49764975" y="3183375"/>
            <a:chExt cx="299300" cy="299125"/>
          </a:xfrm>
        </p:grpSpPr>
        <p:sp>
          <p:nvSpPr>
            <p:cNvPr id="10040" name="Google Shape;10040;p6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66"/>
          <p:cNvGrpSpPr/>
          <p:nvPr/>
        </p:nvGrpSpPr>
        <p:grpSpPr>
          <a:xfrm>
            <a:off x="1707478" y="1822547"/>
            <a:ext cx="354311" cy="355909"/>
            <a:chOff x="-49764975" y="3551225"/>
            <a:chExt cx="299300" cy="300650"/>
          </a:xfrm>
        </p:grpSpPr>
        <p:sp>
          <p:nvSpPr>
            <p:cNvPr id="10050" name="Google Shape;10050;p6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66"/>
          <p:cNvGrpSpPr/>
          <p:nvPr/>
        </p:nvGrpSpPr>
        <p:grpSpPr>
          <a:xfrm>
            <a:off x="1705140" y="2259310"/>
            <a:ext cx="358987" cy="355525"/>
            <a:chOff x="-49766550" y="3920175"/>
            <a:chExt cx="303250" cy="300325"/>
          </a:xfrm>
        </p:grpSpPr>
        <p:sp>
          <p:nvSpPr>
            <p:cNvPr id="10062" name="Google Shape;10062;p6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66"/>
          <p:cNvGrpSpPr/>
          <p:nvPr/>
        </p:nvGrpSpPr>
        <p:grpSpPr>
          <a:xfrm>
            <a:off x="3920671" y="1407358"/>
            <a:ext cx="357123" cy="354341"/>
            <a:chOff x="-47892800" y="3200500"/>
            <a:chExt cx="301675" cy="299325"/>
          </a:xfrm>
        </p:grpSpPr>
        <p:sp>
          <p:nvSpPr>
            <p:cNvPr id="10067" name="Google Shape;10067;p6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66"/>
          <p:cNvGrpSpPr/>
          <p:nvPr/>
        </p:nvGrpSpPr>
        <p:grpSpPr>
          <a:xfrm>
            <a:off x="3984537" y="1843707"/>
            <a:ext cx="229391" cy="355258"/>
            <a:chOff x="-47839250" y="3569100"/>
            <a:chExt cx="193775" cy="300100"/>
          </a:xfrm>
        </p:grpSpPr>
        <p:sp>
          <p:nvSpPr>
            <p:cNvPr id="10074" name="Google Shape;10074;p6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6"/>
          <p:cNvGrpSpPr/>
          <p:nvPr/>
        </p:nvGrpSpPr>
        <p:grpSpPr>
          <a:xfrm>
            <a:off x="3921603" y="2280056"/>
            <a:ext cx="355258" cy="356205"/>
            <a:chOff x="-47892800" y="3937700"/>
            <a:chExt cx="300100" cy="300900"/>
          </a:xfrm>
        </p:grpSpPr>
        <p:sp>
          <p:nvSpPr>
            <p:cNvPr id="10081" name="Google Shape;10081;p6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66"/>
          <p:cNvGrpSpPr/>
          <p:nvPr/>
        </p:nvGrpSpPr>
        <p:grpSpPr>
          <a:xfrm>
            <a:off x="2626898" y="2773770"/>
            <a:ext cx="355258" cy="311458"/>
            <a:chOff x="-46042675" y="3218600"/>
            <a:chExt cx="300100" cy="263100"/>
          </a:xfrm>
        </p:grpSpPr>
        <p:sp>
          <p:nvSpPr>
            <p:cNvPr id="10090" name="Google Shape;10090;p6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66"/>
          <p:cNvGrpSpPr/>
          <p:nvPr/>
        </p:nvGrpSpPr>
        <p:grpSpPr>
          <a:xfrm>
            <a:off x="2626898" y="3188219"/>
            <a:ext cx="355258" cy="323118"/>
            <a:chOff x="-46042675" y="3568700"/>
            <a:chExt cx="300100" cy="272950"/>
          </a:xfrm>
        </p:grpSpPr>
        <p:sp>
          <p:nvSpPr>
            <p:cNvPr id="10097" name="Google Shape;10097;p6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66"/>
          <p:cNvGrpSpPr/>
          <p:nvPr/>
        </p:nvGrpSpPr>
        <p:grpSpPr>
          <a:xfrm>
            <a:off x="2668849" y="3625189"/>
            <a:ext cx="271357" cy="356057"/>
            <a:chOff x="-46007225" y="3937825"/>
            <a:chExt cx="229225" cy="300775"/>
          </a:xfrm>
        </p:grpSpPr>
        <p:sp>
          <p:nvSpPr>
            <p:cNvPr id="10102" name="Google Shape;10102;p6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66"/>
          <p:cNvGrpSpPr/>
          <p:nvPr/>
        </p:nvGrpSpPr>
        <p:grpSpPr>
          <a:xfrm>
            <a:off x="3974341" y="3615275"/>
            <a:ext cx="312375" cy="357596"/>
            <a:chOff x="-44895900" y="3929450"/>
            <a:chExt cx="263875" cy="302075"/>
          </a:xfrm>
        </p:grpSpPr>
        <p:sp>
          <p:nvSpPr>
            <p:cNvPr id="10113" name="Google Shape;10113;p6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66"/>
          <p:cNvGrpSpPr/>
          <p:nvPr/>
        </p:nvGrpSpPr>
        <p:grpSpPr>
          <a:xfrm>
            <a:off x="2148160" y="1398036"/>
            <a:ext cx="356205" cy="332885"/>
            <a:chOff x="-49397175" y="3192625"/>
            <a:chExt cx="300900" cy="281200"/>
          </a:xfrm>
        </p:grpSpPr>
        <p:sp>
          <p:nvSpPr>
            <p:cNvPr id="10120" name="Google Shape;10120;p6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66"/>
          <p:cNvGrpSpPr/>
          <p:nvPr/>
        </p:nvGrpSpPr>
        <p:grpSpPr>
          <a:xfrm>
            <a:off x="2174263" y="1822251"/>
            <a:ext cx="304000" cy="356205"/>
            <a:chOff x="-49375900" y="3550975"/>
            <a:chExt cx="256800" cy="300900"/>
          </a:xfrm>
        </p:grpSpPr>
        <p:sp>
          <p:nvSpPr>
            <p:cNvPr id="10128" name="Google Shape;10128;p6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6"/>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66"/>
          <p:cNvGrpSpPr/>
          <p:nvPr/>
        </p:nvGrpSpPr>
        <p:grpSpPr>
          <a:xfrm>
            <a:off x="2169616" y="2259546"/>
            <a:ext cx="313293" cy="356205"/>
            <a:chOff x="-49378250" y="3920375"/>
            <a:chExt cx="264650" cy="300900"/>
          </a:xfrm>
        </p:grpSpPr>
        <p:sp>
          <p:nvSpPr>
            <p:cNvPr id="10140" name="Google Shape;10140;p6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7" name="Google Shape;10147;p66"/>
          <p:cNvGrpSpPr/>
          <p:nvPr/>
        </p:nvGrpSpPr>
        <p:grpSpPr>
          <a:xfrm>
            <a:off x="888604" y="2752344"/>
            <a:ext cx="312375" cy="357123"/>
            <a:chOff x="-47505300" y="3200500"/>
            <a:chExt cx="263875" cy="301675"/>
          </a:xfrm>
        </p:grpSpPr>
        <p:sp>
          <p:nvSpPr>
            <p:cNvPr id="10148" name="Google Shape;10148;p6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66"/>
          <p:cNvGrpSpPr/>
          <p:nvPr/>
        </p:nvGrpSpPr>
        <p:grpSpPr>
          <a:xfrm>
            <a:off x="866704" y="3188692"/>
            <a:ext cx="356176" cy="355051"/>
            <a:chOff x="-47524975" y="3569100"/>
            <a:chExt cx="300875" cy="299925"/>
          </a:xfrm>
        </p:grpSpPr>
        <p:sp>
          <p:nvSpPr>
            <p:cNvPr id="10162" name="Google Shape;10162;p6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66"/>
          <p:cNvGrpSpPr/>
          <p:nvPr/>
        </p:nvGrpSpPr>
        <p:grpSpPr>
          <a:xfrm>
            <a:off x="867162" y="3667954"/>
            <a:ext cx="355258" cy="270410"/>
            <a:chOff x="-47523400" y="3973950"/>
            <a:chExt cx="300100" cy="228425"/>
          </a:xfrm>
        </p:grpSpPr>
        <p:sp>
          <p:nvSpPr>
            <p:cNvPr id="10168" name="Google Shape;10168;p6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66"/>
          <p:cNvGrpSpPr/>
          <p:nvPr/>
        </p:nvGrpSpPr>
        <p:grpSpPr>
          <a:xfrm>
            <a:off x="3072283" y="2750953"/>
            <a:ext cx="354341" cy="357596"/>
            <a:chOff x="-45673275" y="3199325"/>
            <a:chExt cx="299325" cy="302075"/>
          </a:xfrm>
        </p:grpSpPr>
        <p:sp>
          <p:nvSpPr>
            <p:cNvPr id="10174" name="Google Shape;10174;p6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66"/>
          <p:cNvGrpSpPr/>
          <p:nvPr/>
        </p:nvGrpSpPr>
        <p:grpSpPr>
          <a:xfrm>
            <a:off x="3071351" y="3209202"/>
            <a:ext cx="356205" cy="314240"/>
            <a:chOff x="-45674075" y="3586425"/>
            <a:chExt cx="300900" cy="265450"/>
          </a:xfrm>
        </p:grpSpPr>
        <p:sp>
          <p:nvSpPr>
            <p:cNvPr id="10178" name="Google Shape;10178;p6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66"/>
          <p:cNvGrpSpPr/>
          <p:nvPr/>
        </p:nvGrpSpPr>
        <p:grpSpPr>
          <a:xfrm>
            <a:off x="3072283" y="3625041"/>
            <a:ext cx="354341" cy="356205"/>
            <a:chOff x="-45673275" y="3937700"/>
            <a:chExt cx="299325" cy="300900"/>
          </a:xfrm>
        </p:grpSpPr>
        <p:sp>
          <p:nvSpPr>
            <p:cNvPr id="10181" name="Google Shape;10181;p6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66"/>
          <p:cNvGrpSpPr/>
          <p:nvPr/>
        </p:nvGrpSpPr>
        <p:grpSpPr>
          <a:xfrm>
            <a:off x="2186449" y="4117825"/>
            <a:ext cx="356205" cy="356205"/>
            <a:chOff x="-44512325" y="3176075"/>
            <a:chExt cx="300900" cy="300900"/>
          </a:xfrm>
        </p:grpSpPr>
        <p:sp>
          <p:nvSpPr>
            <p:cNvPr id="10188" name="Google Shape;10188;p6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66"/>
          <p:cNvGrpSpPr/>
          <p:nvPr/>
        </p:nvGrpSpPr>
        <p:grpSpPr>
          <a:xfrm>
            <a:off x="2589789" y="1386849"/>
            <a:ext cx="354341" cy="354341"/>
            <a:chOff x="-49027775" y="3183175"/>
            <a:chExt cx="299325" cy="299325"/>
          </a:xfrm>
        </p:grpSpPr>
        <p:sp>
          <p:nvSpPr>
            <p:cNvPr id="10192" name="Google Shape;10192;p6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66"/>
          <p:cNvGrpSpPr/>
          <p:nvPr/>
        </p:nvGrpSpPr>
        <p:grpSpPr>
          <a:xfrm>
            <a:off x="2589330" y="1822251"/>
            <a:ext cx="355258" cy="357152"/>
            <a:chOff x="-49027775" y="3550975"/>
            <a:chExt cx="300100" cy="301700"/>
          </a:xfrm>
        </p:grpSpPr>
        <p:sp>
          <p:nvSpPr>
            <p:cNvPr id="10197" name="Google Shape;10197;p6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66"/>
          <p:cNvGrpSpPr/>
          <p:nvPr/>
        </p:nvGrpSpPr>
        <p:grpSpPr>
          <a:xfrm>
            <a:off x="2587406" y="2259310"/>
            <a:ext cx="359106" cy="355525"/>
            <a:chOff x="-49031025" y="3920175"/>
            <a:chExt cx="303350" cy="300325"/>
          </a:xfrm>
        </p:grpSpPr>
        <p:sp>
          <p:nvSpPr>
            <p:cNvPr id="10208" name="Google Shape;10208;p6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66"/>
          <p:cNvGrpSpPr/>
          <p:nvPr/>
        </p:nvGrpSpPr>
        <p:grpSpPr>
          <a:xfrm>
            <a:off x="1303511" y="2752344"/>
            <a:ext cx="356176" cy="354341"/>
            <a:chOff x="-47155575" y="3200500"/>
            <a:chExt cx="300875" cy="299325"/>
          </a:xfrm>
        </p:grpSpPr>
        <p:sp>
          <p:nvSpPr>
            <p:cNvPr id="10215" name="Google Shape;10215;p6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66"/>
          <p:cNvGrpSpPr/>
          <p:nvPr/>
        </p:nvGrpSpPr>
        <p:grpSpPr>
          <a:xfrm>
            <a:off x="1303970" y="3188692"/>
            <a:ext cx="355258" cy="355258"/>
            <a:chOff x="-47154800" y="3569100"/>
            <a:chExt cx="300100" cy="300100"/>
          </a:xfrm>
        </p:grpSpPr>
        <p:sp>
          <p:nvSpPr>
            <p:cNvPr id="10222" name="Google Shape;10222;p6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66"/>
          <p:cNvGrpSpPr/>
          <p:nvPr/>
        </p:nvGrpSpPr>
        <p:grpSpPr>
          <a:xfrm>
            <a:off x="1304443" y="3626905"/>
            <a:ext cx="354311" cy="353423"/>
            <a:chOff x="-47154000" y="3939275"/>
            <a:chExt cx="299300" cy="298550"/>
          </a:xfrm>
        </p:grpSpPr>
        <p:sp>
          <p:nvSpPr>
            <p:cNvPr id="10229" name="Google Shape;10229;p6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6"/>
          <p:cNvGrpSpPr/>
          <p:nvPr/>
        </p:nvGrpSpPr>
        <p:grpSpPr>
          <a:xfrm>
            <a:off x="3529733" y="2752344"/>
            <a:ext cx="312375" cy="354341"/>
            <a:chOff x="-45286550" y="3200500"/>
            <a:chExt cx="263875" cy="299325"/>
          </a:xfrm>
        </p:grpSpPr>
        <p:sp>
          <p:nvSpPr>
            <p:cNvPr id="10234" name="Google Shape;10234;p6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66"/>
          <p:cNvGrpSpPr/>
          <p:nvPr/>
        </p:nvGrpSpPr>
        <p:grpSpPr>
          <a:xfrm>
            <a:off x="3529733" y="3189639"/>
            <a:ext cx="312375" cy="354311"/>
            <a:chOff x="-45286550" y="3569900"/>
            <a:chExt cx="263875" cy="299300"/>
          </a:xfrm>
        </p:grpSpPr>
        <p:sp>
          <p:nvSpPr>
            <p:cNvPr id="10238" name="Google Shape;10238;p6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66"/>
          <p:cNvGrpSpPr/>
          <p:nvPr/>
        </p:nvGrpSpPr>
        <p:grpSpPr>
          <a:xfrm>
            <a:off x="3540920" y="3625988"/>
            <a:ext cx="290001" cy="355258"/>
            <a:chOff x="-45277900" y="3938500"/>
            <a:chExt cx="244975" cy="300100"/>
          </a:xfrm>
        </p:grpSpPr>
        <p:sp>
          <p:nvSpPr>
            <p:cNvPr id="10245" name="Google Shape;10245;p6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66"/>
          <p:cNvGrpSpPr/>
          <p:nvPr/>
        </p:nvGrpSpPr>
        <p:grpSpPr>
          <a:xfrm>
            <a:off x="2626869" y="4095090"/>
            <a:ext cx="355258" cy="355258"/>
            <a:chOff x="-44502875" y="3576975"/>
            <a:chExt cx="300100" cy="300100"/>
          </a:xfrm>
        </p:grpSpPr>
        <p:sp>
          <p:nvSpPr>
            <p:cNvPr id="10250" name="Google Shape;10250;p6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6"/>
          <p:cNvGrpSpPr/>
          <p:nvPr/>
        </p:nvGrpSpPr>
        <p:grpSpPr>
          <a:xfrm>
            <a:off x="4835456" y="1828361"/>
            <a:ext cx="356196" cy="354670"/>
            <a:chOff x="-13946200" y="3647075"/>
            <a:chExt cx="353650" cy="352100"/>
          </a:xfrm>
        </p:grpSpPr>
        <p:sp>
          <p:nvSpPr>
            <p:cNvPr id="10254" name="Google Shape;10254;p6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6"/>
          <p:cNvGrpSpPr/>
          <p:nvPr/>
        </p:nvGrpSpPr>
        <p:grpSpPr>
          <a:xfrm>
            <a:off x="6618849" y="1387844"/>
            <a:ext cx="357002" cy="354267"/>
            <a:chOff x="-12163025" y="3214275"/>
            <a:chExt cx="354450" cy="351700"/>
          </a:xfrm>
        </p:grpSpPr>
        <p:sp>
          <p:nvSpPr>
            <p:cNvPr id="10261" name="Google Shape;10261;p6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66"/>
          <p:cNvGrpSpPr/>
          <p:nvPr/>
        </p:nvGrpSpPr>
        <p:grpSpPr>
          <a:xfrm>
            <a:off x="6619629" y="1827581"/>
            <a:ext cx="355441" cy="356232"/>
            <a:chOff x="-12160675" y="3647875"/>
            <a:chExt cx="352900" cy="353650"/>
          </a:xfrm>
        </p:grpSpPr>
        <p:sp>
          <p:nvSpPr>
            <p:cNvPr id="10265" name="Google Shape;10265;p6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66"/>
          <p:cNvGrpSpPr/>
          <p:nvPr/>
        </p:nvGrpSpPr>
        <p:grpSpPr>
          <a:xfrm>
            <a:off x="6630345" y="2272036"/>
            <a:ext cx="354635" cy="356232"/>
            <a:chOff x="-12160675" y="4081850"/>
            <a:chExt cx="352100" cy="353650"/>
          </a:xfrm>
        </p:grpSpPr>
        <p:sp>
          <p:nvSpPr>
            <p:cNvPr id="10273" name="Google Shape;10273;p6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66"/>
          <p:cNvGrpSpPr/>
          <p:nvPr/>
        </p:nvGrpSpPr>
        <p:grpSpPr>
          <a:xfrm>
            <a:off x="4835311" y="2746480"/>
            <a:ext cx="355416" cy="355652"/>
            <a:chOff x="-10391650" y="3180600"/>
            <a:chExt cx="352875" cy="353075"/>
          </a:xfrm>
        </p:grpSpPr>
        <p:sp>
          <p:nvSpPr>
            <p:cNvPr id="10280" name="Google Shape;10280;p6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66"/>
          <p:cNvGrpSpPr/>
          <p:nvPr/>
        </p:nvGrpSpPr>
        <p:grpSpPr>
          <a:xfrm>
            <a:off x="4835310" y="3223278"/>
            <a:ext cx="354635" cy="353890"/>
            <a:chOff x="-10390875" y="3616350"/>
            <a:chExt cx="352100" cy="351325"/>
          </a:xfrm>
        </p:grpSpPr>
        <p:sp>
          <p:nvSpPr>
            <p:cNvPr id="10287" name="Google Shape;10287;p6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66"/>
          <p:cNvGrpSpPr/>
          <p:nvPr/>
        </p:nvGrpSpPr>
        <p:grpSpPr>
          <a:xfrm>
            <a:off x="7502285" y="2747943"/>
            <a:ext cx="312585" cy="354670"/>
            <a:chOff x="-10370400" y="4049550"/>
            <a:chExt cx="310350" cy="352100"/>
          </a:xfrm>
        </p:grpSpPr>
        <p:sp>
          <p:nvSpPr>
            <p:cNvPr id="10291" name="Google Shape;10291;p6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66"/>
          <p:cNvGrpSpPr/>
          <p:nvPr/>
        </p:nvGrpSpPr>
        <p:grpSpPr>
          <a:xfrm>
            <a:off x="6606541" y="2746884"/>
            <a:ext cx="379236" cy="354847"/>
            <a:chOff x="-8674650" y="3210975"/>
            <a:chExt cx="376525" cy="352275"/>
          </a:xfrm>
        </p:grpSpPr>
        <p:sp>
          <p:nvSpPr>
            <p:cNvPr id="10297" name="Google Shape;10297;p6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66"/>
          <p:cNvGrpSpPr/>
          <p:nvPr/>
        </p:nvGrpSpPr>
        <p:grpSpPr>
          <a:xfrm>
            <a:off x="5278038" y="1828361"/>
            <a:ext cx="356221" cy="354670"/>
            <a:chOff x="-13512225" y="3647075"/>
            <a:chExt cx="353675" cy="352100"/>
          </a:xfrm>
        </p:grpSpPr>
        <p:sp>
          <p:nvSpPr>
            <p:cNvPr id="10304" name="Google Shape;10304;p6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6"/>
          <p:cNvGrpSpPr/>
          <p:nvPr/>
        </p:nvGrpSpPr>
        <p:grpSpPr>
          <a:xfrm>
            <a:off x="5288351" y="2272427"/>
            <a:ext cx="356221" cy="355451"/>
            <a:chOff x="-13512225" y="4080275"/>
            <a:chExt cx="353675" cy="352875"/>
          </a:xfrm>
        </p:grpSpPr>
        <p:sp>
          <p:nvSpPr>
            <p:cNvPr id="10315" name="Google Shape;10315;p6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66"/>
          <p:cNvGrpSpPr/>
          <p:nvPr/>
        </p:nvGrpSpPr>
        <p:grpSpPr>
          <a:xfrm>
            <a:off x="7061431" y="1419788"/>
            <a:ext cx="356196" cy="290379"/>
            <a:chOff x="-11728250" y="3245400"/>
            <a:chExt cx="353650" cy="288275"/>
          </a:xfrm>
        </p:grpSpPr>
        <p:sp>
          <p:nvSpPr>
            <p:cNvPr id="10327" name="Google Shape;10327;p6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66"/>
          <p:cNvGrpSpPr/>
          <p:nvPr/>
        </p:nvGrpSpPr>
        <p:grpSpPr>
          <a:xfrm>
            <a:off x="7093939" y="2272427"/>
            <a:ext cx="311804" cy="355451"/>
            <a:chOff x="-11703850" y="4081850"/>
            <a:chExt cx="309575" cy="352875"/>
          </a:xfrm>
        </p:grpSpPr>
        <p:sp>
          <p:nvSpPr>
            <p:cNvPr id="10333" name="Google Shape;10333;p6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66"/>
          <p:cNvGrpSpPr/>
          <p:nvPr/>
        </p:nvGrpSpPr>
        <p:grpSpPr>
          <a:xfrm>
            <a:off x="5282595" y="2746580"/>
            <a:ext cx="357002" cy="355451"/>
            <a:chOff x="-9958475" y="3180025"/>
            <a:chExt cx="354450" cy="352875"/>
          </a:xfrm>
        </p:grpSpPr>
        <p:sp>
          <p:nvSpPr>
            <p:cNvPr id="10342" name="Google Shape;10342;p6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66"/>
          <p:cNvGrpSpPr/>
          <p:nvPr/>
        </p:nvGrpSpPr>
        <p:grpSpPr>
          <a:xfrm>
            <a:off x="5291722" y="3222561"/>
            <a:ext cx="337966" cy="355325"/>
            <a:chOff x="-9949025" y="3615575"/>
            <a:chExt cx="335550" cy="352750"/>
          </a:xfrm>
        </p:grpSpPr>
        <p:sp>
          <p:nvSpPr>
            <p:cNvPr id="10346" name="Google Shape;10346;p6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66"/>
          <p:cNvGrpSpPr/>
          <p:nvPr/>
        </p:nvGrpSpPr>
        <p:grpSpPr>
          <a:xfrm>
            <a:off x="7926568" y="2746067"/>
            <a:ext cx="360175" cy="358423"/>
            <a:chOff x="-9961625" y="4048175"/>
            <a:chExt cx="357600" cy="355825"/>
          </a:xfrm>
        </p:grpSpPr>
        <p:sp>
          <p:nvSpPr>
            <p:cNvPr id="10350" name="Google Shape;10350;p6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66"/>
          <p:cNvGrpSpPr/>
          <p:nvPr/>
        </p:nvGrpSpPr>
        <p:grpSpPr>
          <a:xfrm>
            <a:off x="6613289" y="3221579"/>
            <a:ext cx="364959" cy="357289"/>
            <a:chOff x="-8680950" y="3624225"/>
            <a:chExt cx="362350" cy="354700"/>
          </a:xfrm>
        </p:grpSpPr>
        <p:sp>
          <p:nvSpPr>
            <p:cNvPr id="10357" name="Google Shape;10357;p6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66"/>
          <p:cNvGrpSpPr/>
          <p:nvPr/>
        </p:nvGrpSpPr>
        <p:grpSpPr>
          <a:xfrm>
            <a:off x="5749533" y="1387239"/>
            <a:ext cx="313365" cy="355476"/>
            <a:chOff x="-13056975" y="3212300"/>
            <a:chExt cx="311125" cy="352900"/>
          </a:xfrm>
        </p:grpSpPr>
        <p:sp>
          <p:nvSpPr>
            <p:cNvPr id="10364" name="Google Shape;10364;p6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66"/>
          <p:cNvGrpSpPr/>
          <p:nvPr/>
        </p:nvGrpSpPr>
        <p:grpSpPr>
          <a:xfrm>
            <a:off x="5726921" y="1828034"/>
            <a:ext cx="358588" cy="355325"/>
            <a:chOff x="-13077450" y="3647075"/>
            <a:chExt cx="356025" cy="352750"/>
          </a:xfrm>
        </p:grpSpPr>
        <p:sp>
          <p:nvSpPr>
            <p:cNvPr id="10369" name="Google Shape;10369;p6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66"/>
          <p:cNvGrpSpPr/>
          <p:nvPr/>
        </p:nvGrpSpPr>
        <p:grpSpPr>
          <a:xfrm>
            <a:off x="5738027" y="2271633"/>
            <a:ext cx="357002" cy="357037"/>
            <a:chOff x="-13079025" y="4079475"/>
            <a:chExt cx="354450" cy="354450"/>
          </a:xfrm>
        </p:grpSpPr>
        <p:sp>
          <p:nvSpPr>
            <p:cNvPr id="10373" name="Google Shape;10373;p6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66"/>
          <p:cNvGrpSpPr/>
          <p:nvPr/>
        </p:nvGrpSpPr>
        <p:grpSpPr>
          <a:xfrm>
            <a:off x="7511094" y="1387642"/>
            <a:ext cx="356221" cy="354670"/>
            <a:chOff x="-11292700" y="3213875"/>
            <a:chExt cx="353675" cy="352100"/>
          </a:xfrm>
        </p:grpSpPr>
        <p:sp>
          <p:nvSpPr>
            <p:cNvPr id="10378" name="Google Shape;10378;p6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66"/>
          <p:cNvGrpSpPr/>
          <p:nvPr/>
        </p:nvGrpSpPr>
        <p:grpSpPr>
          <a:xfrm>
            <a:off x="7505152" y="1827581"/>
            <a:ext cx="368106" cy="356232"/>
            <a:chOff x="-11299000" y="3647875"/>
            <a:chExt cx="365475" cy="353650"/>
          </a:xfrm>
        </p:grpSpPr>
        <p:sp>
          <p:nvSpPr>
            <p:cNvPr id="10386" name="Google Shape;10386;p6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66"/>
          <p:cNvGrpSpPr/>
          <p:nvPr/>
        </p:nvGrpSpPr>
        <p:grpSpPr>
          <a:xfrm>
            <a:off x="7520614" y="2283532"/>
            <a:ext cx="357808" cy="333240"/>
            <a:chOff x="-11295075" y="4092875"/>
            <a:chExt cx="355250" cy="330825"/>
          </a:xfrm>
        </p:grpSpPr>
        <p:sp>
          <p:nvSpPr>
            <p:cNvPr id="10393" name="Google Shape;10393;p6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66"/>
          <p:cNvGrpSpPr/>
          <p:nvPr/>
        </p:nvGrpSpPr>
        <p:grpSpPr>
          <a:xfrm>
            <a:off x="5746214" y="2746580"/>
            <a:ext cx="312585" cy="355451"/>
            <a:chOff x="-9500075" y="3180800"/>
            <a:chExt cx="310350" cy="352875"/>
          </a:xfrm>
        </p:grpSpPr>
        <p:sp>
          <p:nvSpPr>
            <p:cNvPr id="10399" name="Google Shape;10399;p6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6"/>
          <p:cNvGrpSpPr/>
          <p:nvPr/>
        </p:nvGrpSpPr>
        <p:grpSpPr>
          <a:xfrm>
            <a:off x="5724005" y="3222095"/>
            <a:ext cx="356221" cy="356257"/>
            <a:chOff x="-9523700" y="3614000"/>
            <a:chExt cx="353675" cy="353675"/>
          </a:xfrm>
        </p:grpSpPr>
        <p:sp>
          <p:nvSpPr>
            <p:cNvPr id="10409" name="Google Shape;10409;p6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66"/>
          <p:cNvGrpSpPr/>
          <p:nvPr/>
        </p:nvGrpSpPr>
        <p:grpSpPr>
          <a:xfrm>
            <a:off x="7508956" y="3244737"/>
            <a:ext cx="356221" cy="354670"/>
            <a:chOff x="-9523700" y="4049550"/>
            <a:chExt cx="353675" cy="352100"/>
          </a:xfrm>
        </p:grpSpPr>
        <p:sp>
          <p:nvSpPr>
            <p:cNvPr id="10419" name="Google Shape;10419;p6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66"/>
          <p:cNvGrpSpPr/>
          <p:nvPr/>
        </p:nvGrpSpPr>
        <p:grpSpPr>
          <a:xfrm>
            <a:off x="7065071" y="3244710"/>
            <a:ext cx="357002" cy="311029"/>
            <a:chOff x="-8209150" y="3659675"/>
            <a:chExt cx="354450" cy="308775"/>
          </a:xfrm>
        </p:grpSpPr>
        <p:sp>
          <p:nvSpPr>
            <p:cNvPr id="10427" name="Google Shape;10427;p6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66"/>
          <p:cNvGrpSpPr/>
          <p:nvPr/>
        </p:nvGrpSpPr>
        <p:grpSpPr>
          <a:xfrm>
            <a:off x="6178632" y="2273623"/>
            <a:ext cx="356221" cy="353059"/>
            <a:chOff x="-12643475" y="4081850"/>
            <a:chExt cx="353675" cy="350500"/>
          </a:xfrm>
        </p:grpSpPr>
        <p:sp>
          <p:nvSpPr>
            <p:cNvPr id="10434" name="Google Shape;10434;p6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8" name="Google Shape;10438;p66"/>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9" name="Google Shape;10439;p66"/>
          <p:cNvGrpSpPr/>
          <p:nvPr/>
        </p:nvGrpSpPr>
        <p:grpSpPr>
          <a:xfrm>
            <a:off x="7961232" y="2283532"/>
            <a:ext cx="356221" cy="333240"/>
            <a:chOff x="-10858725" y="4092875"/>
            <a:chExt cx="353675" cy="330825"/>
          </a:xfrm>
        </p:grpSpPr>
        <p:sp>
          <p:nvSpPr>
            <p:cNvPr id="10440" name="Google Shape;10440;p6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66"/>
          <p:cNvGrpSpPr/>
          <p:nvPr/>
        </p:nvGrpSpPr>
        <p:grpSpPr>
          <a:xfrm>
            <a:off x="6219755" y="3222498"/>
            <a:ext cx="252278" cy="355451"/>
            <a:chOff x="-9039300" y="3614000"/>
            <a:chExt cx="250475" cy="352875"/>
          </a:xfrm>
        </p:grpSpPr>
        <p:sp>
          <p:nvSpPr>
            <p:cNvPr id="10447" name="Google Shape;10447;p6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66"/>
          <p:cNvGrpSpPr/>
          <p:nvPr/>
        </p:nvGrpSpPr>
        <p:grpSpPr>
          <a:xfrm>
            <a:off x="7951721" y="3244737"/>
            <a:ext cx="354635" cy="354670"/>
            <a:chOff x="-9088150" y="4049550"/>
            <a:chExt cx="352100" cy="352100"/>
          </a:xfrm>
        </p:grpSpPr>
        <p:sp>
          <p:nvSpPr>
            <p:cNvPr id="10450" name="Google Shape;10450;p6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66"/>
          <p:cNvGrpSpPr/>
          <p:nvPr/>
        </p:nvGrpSpPr>
        <p:grpSpPr>
          <a:xfrm>
            <a:off x="7086085" y="2746970"/>
            <a:ext cx="315757" cy="354670"/>
            <a:chOff x="-8191825" y="3174500"/>
            <a:chExt cx="313500" cy="352100"/>
          </a:xfrm>
        </p:grpSpPr>
        <p:sp>
          <p:nvSpPr>
            <p:cNvPr id="10457" name="Google Shape;10457;p6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66"/>
          <p:cNvGrpSpPr/>
          <p:nvPr/>
        </p:nvGrpSpPr>
        <p:grpSpPr>
          <a:xfrm>
            <a:off x="4835443" y="1387491"/>
            <a:ext cx="356221" cy="354973"/>
            <a:chOff x="-13947000" y="3212800"/>
            <a:chExt cx="353675" cy="352400"/>
          </a:xfrm>
        </p:grpSpPr>
        <p:sp>
          <p:nvSpPr>
            <p:cNvPr id="10461" name="Google Shape;10461;p6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3" name="Google Shape;10463;p66"/>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4" name="Google Shape;10464;p66"/>
          <p:cNvGrpSpPr/>
          <p:nvPr/>
        </p:nvGrpSpPr>
        <p:grpSpPr>
          <a:xfrm>
            <a:off x="5278038" y="1386849"/>
            <a:ext cx="356221" cy="356257"/>
            <a:chOff x="-13512225" y="3211525"/>
            <a:chExt cx="353675" cy="353675"/>
          </a:xfrm>
        </p:grpSpPr>
        <p:sp>
          <p:nvSpPr>
            <p:cNvPr id="10465" name="Google Shape;10465;p6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6"/>
          <p:cNvGrpSpPr/>
          <p:nvPr/>
        </p:nvGrpSpPr>
        <p:grpSpPr>
          <a:xfrm>
            <a:off x="6168320" y="1387239"/>
            <a:ext cx="356221" cy="355476"/>
            <a:chOff x="-12643475" y="3212300"/>
            <a:chExt cx="353675" cy="352900"/>
          </a:xfrm>
        </p:grpSpPr>
        <p:sp>
          <p:nvSpPr>
            <p:cNvPr id="10471" name="Google Shape;10471;p6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66"/>
          <p:cNvGrpSpPr/>
          <p:nvPr/>
        </p:nvGrpSpPr>
        <p:grpSpPr>
          <a:xfrm>
            <a:off x="6168320" y="1839013"/>
            <a:ext cx="356221" cy="333366"/>
            <a:chOff x="-12643475" y="3657325"/>
            <a:chExt cx="353675" cy="330950"/>
          </a:xfrm>
        </p:grpSpPr>
        <p:sp>
          <p:nvSpPr>
            <p:cNvPr id="10481" name="Google Shape;10481;p6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66"/>
          <p:cNvGrpSpPr/>
          <p:nvPr/>
        </p:nvGrpSpPr>
        <p:grpSpPr>
          <a:xfrm>
            <a:off x="7951322" y="1387642"/>
            <a:ext cx="355416" cy="354670"/>
            <a:chOff x="-10857925" y="3213875"/>
            <a:chExt cx="352875" cy="352100"/>
          </a:xfrm>
        </p:grpSpPr>
        <p:sp>
          <p:nvSpPr>
            <p:cNvPr id="10488" name="Google Shape;10488;p6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66"/>
          <p:cNvGrpSpPr/>
          <p:nvPr/>
        </p:nvGrpSpPr>
        <p:grpSpPr>
          <a:xfrm>
            <a:off x="6168237" y="2747071"/>
            <a:ext cx="356096" cy="354469"/>
            <a:chOff x="-9089725" y="3180200"/>
            <a:chExt cx="353550" cy="351900"/>
          </a:xfrm>
        </p:grpSpPr>
        <p:sp>
          <p:nvSpPr>
            <p:cNvPr id="10499" name="Google Shape;10499;p6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66"/>
          <p:cNvGrpSpPr/>
          <p:nvPr/>
        </p:nvGrpSpPr>
        <p:grpSpPr>
          <a:xfrm>
            <a:off x="7060235" y="1826875"/>
            <a:ext cx="358588" cy="357642"/>
            <a:chOff x="7083760" y="1971660"/>
            <a:chExt cx="358588" cy="357642"/>
          </a:xfrm>
        </p:grpSpPr>
        <p:sp>
          <p:nvSpPr>
            <p:cNvPr id="10502" name="Google Shape;10502;p6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4" name="Google Shape;10514;p6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515" name="Google Shape;10515;p6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7" name="Shape 2247"/>
        <p:cNvGrpSpPr/>
        <p:nvPr/>
      </p:nvGrpSpPr>
      <p:grpSpPr>
        <a:xfrm>
          <a:off x="0" y="0"/>
          <a:ext cx="0" cy="0"/>
          <a:chOff x="0" y="0"/>
          <a:chExt cx="0" cy="0"/>
        </a:xfrm>
      </p:grpSpPr>
      <p:sp>
        <p:nvSpPr>
          <p:cNvPr id="2248" name="Google Shape;2248;p31"/>
          <p:cNvSpPr/>
          <p:nvPr/>
        </p:nvSpPr>
        <p:spPr>
          <a:xfrm>
            <a:off x="4691250" y="1434025"/>
            <a:ext cx="2827800" cy="28278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9" name="Google Shape;2249;p31"/>
          <p:cNvGrpSpPr/>
          <p:nvPr/>
        </p:nvGrpSpPr>
        <p:grpSpPr>
          <a:xfrm flipH="1">
            <a:off x="5276906" y="3091479"/>
            <a:ext cx="6382937" cy="1623549"/>
            <a:chOff x="713181" y="3935229"/>
            <a:chExt cx="6382937" cy="1623549"/>
          </a:xfrm>
        </p:grpSpPr>
        <p:sp>
          <p:nvSpPr>
            <p:cNvPr id="2250" name="Google Shape;2250;p31"/>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1" name="Google Shape;2251;p31"/>
            <p:cNvGrpSpPr/>
            <p:nvPr/>
          </p:nvGrpSpPr>
          <p:grpSpPr>
            <a:xfrm flipH="1" rot="5400000">
              <a:off x="3392071" y="1847512"/>
              <a:ext cx="1257637" cy="5799004"/>
              <a:chOff x="3563222" y="101822"/>
              <a:chExt cx="1212180" cy="5125965"/>
            </a:xfrm>
          </p:grpSpPr>
          <p:sp>
            <p:nvSpPr>
              <p:cNvPr id="2252" name="Google Shape;2252;p31"/>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1"/>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1"/>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1"/>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1"/>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1"/>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1"/>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1"/>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1"/>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1"/>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1"/>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1"/>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1"/>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1"/>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1"/>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1"/>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1"/>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1"/>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1"/>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1"/>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1"/>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1"/>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1"/>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1"/>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1"/>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1"/>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1"/>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1"/>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1"/>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1"/>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1"/>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1"/>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1"/>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1"/>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1"/>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1"/>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1"/>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1"/>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1"/>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1"/>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1"/>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1"/>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1"/>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1"/>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1"/>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1"/>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1"/>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1"/>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1"/>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1"/>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1"/>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1"/>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1"/>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1"/>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1"/>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1"/>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1"/>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1"/>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1"/>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1"/>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1"/>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1"/>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1"/>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1"/>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1"/>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1"/>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1"/>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1"/>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1"/>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1"/>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1"/>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1"/>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1"/>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1"/>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1"/>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1"/>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1"/>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1"/>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1"/>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1"/>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1"/>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1"/>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1"/>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1"/>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36" name="Google Shape;2336;p31"/>
          <p:cNvGrpSpPr/>
          <p:nvPr/>
        </p:nvGrpSpPr>
        <p:grpSpPr>
          <a:xfrm>
            <a:off x="5015418" y="667998"/>
            <a:ext cx="2982182" cy="3840892"/>
            <a:chOff x="5015418" y="667998"/>
            <a:chExt cx="2982182" cy="3840892"/>
          </a:xfrm>
        </p:grpSpPr>
        <p:grpSp>
          <p:nvGrpSpPr>
            <p:cNvPr id="2337" name="Google Shape;2337;p31"/>
            <p:cNvGrpSpPr/>
            <p:nvPr/>
          </p:nvGrpSpPr>
          <p:grpSpPr>
            <a:xfrm rot="562879">
              <a:off x="5272673" y="1086045"/>
              <a:ext cx="1763974" cy="3301153"/>
              <a:chOff x="5120779" y="818439"/>
              <a:chExt cx="1836564" cy="3437000"/>
            </a:xfrm>
          </p:grpSpPr>
          <p:sp>
            <p:nvSpPr>
              <p:cNvPr id="2338" name="Google Shape;2338;p31"/>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1"/>
              <p:cNvSpPr/>
              <p:nvPr/>
            </p:nvSpPr>
            <p:spPr>
              <a:xfrm>
                <a:off x="5819675" y="947325"/>
                <a:ext cx="438600" cy="72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1"/>
              <p:cNvSpPr/>
              <p:nvPr/>
            </p:nvSpPr>
            <p:spPr>
              <a:xfrm>
                <a:off x="5878717" y="3947980"/>
                <a:ext cx="320700" cy="193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1" name="Google Shape;2341;p31"/>
            <p:cNvSpPr/>
            <p:nvPr/>
          </p:nvSpPr>
          <p:spPr>
            <a:xfrm flipH="1">
              <a:off x="6748100" y="667998"/>
              <a:ext cx="1249500" cy="397200"/>
            </a:xfrm>
            <a:prstGeom prst="wedgeRectCallout">
              <a:avLst>
                <a:gd fmla="val -11597" name="adj1"/>
                <a:gd fmla="val 110983"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Poppins"/>
                  <a:ea typeface="Poppins"/>
                  <a:cs typeface="Poppins"/>
                  <a:sym typeface="Poppins"/>
                </a:rPr>
                <a:t>REPORT!</a:t>
              </a:r>
              <a:endParaRPr b="1" sz="1600">
                <a:solidFill>
                  <a:schemeClr val="accent5"/>
                </a:solidFill>
                <a:latin typeface="Poppins"/>
                <a:ea typeface="Poppins"/>
                <a:cs typeface="Poppins"/>
                <a:sym typeface="Poppins"/>
              </a:endParaRPr>
            </a:p>
          </p:txBody>
        </p:sp>
      </p:grpSp>
      <p:sp>
        <p:nvSpPr>
          <p:cNvPr id="2342" name="Google Shape;2342;p31"/>
          <p:cNvSpPr txBox="1"/>
          <p:nvPr>
            <p:ph type="title"/>
          </p:nvPr>
        </p:nvSpPr>
        <p:spPr>
          <a:xfrm>
            <a:off x="1032800" y="1028200"/>
            <a:ext cx="33270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One column</a:t>
            </a:r>
            <a:endParaRPr/>
          </a:p>
        </p:txBody>
      </p:sp>
      <p:sp>
        <p:nvSpPr>
          <p:cNvPr id="2343" name="Google Shape;2343;p31"/>
          <p:cNvSpPr txBox="1"/>
          <p:nvPr>
            <p:ph idx="1" type="subTitle"/>
          </p:nvPr>
        </p:nvSpPr>
        <p:spPr>
          <a:xfrm>
            <a:off x="1032800" y="1600900"/>
            <a:ext cx="3327000" cy="185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04800" lvl="0" marL="457200" rtl="0" algn="l">
              <a:spcBef>
                <a:spcPts val="1000"/>
              </a:spcBef>
              <a:spcAft>
                <a:spcPts val="0"/>
              </a:spcAft>
              <a:buSzPts val="1200"/>
              <a:buChar char="●"/>
            </a:pPr>
            <a:r>
              <a:rPr lang="en"/>
              <a:t>They’re simple </a:t>
            </a:r>
            <a:endParaRPr/>
          </a:p>
          <a:p>
            <a:pPr indent="-304800" lvl="0" marL="457200" rtl="0" algn="l">
              <a:spcBef>
                <a:spcPts val="0"/>
              </a:spcBef>
              <a:spcAft>
                <a:spcPts val="0"/>
              </a:spcAft>
              <a:buSzPts val="1200"/>
              <a:buChar char="●"/>
            </a:pPr>
            <a:r>
              <a:rPr lang="en"/>
              <a:t>You can organize your ideas clearly</a:t>
            </a:r>
            <a:endParaRPr/>
          </a:p>
          <a:p>
            <a:pPr indent="-304800" lvl="0" marL="457200" rtl="0" algn="l">
              <a:spcBef>
                <a:spcPts val="0"/>
              </a:spcBef>
              <a:spcAft>
                <a:spcPts val="0"/>
              </a:spcAft>
              <a:buSzPts val="1200"/>
              <a:buChar char="●"/>
            </a:pPr>
            <a:r>
              <a:rPr lang="en"/>
              <a:t>You’ll never forget to buy milk!</a:t>
            </a:r>
            <a:endParaRPr/>
          </a:p>
          <a:p>
            <a:pPr indent="0" lvl="0" marL="0" rtl="0" algn="l">
              <a:spcBef>
                <a:spcPts val="1000"/>
              </a:spcBef>
              <a:spcAft>
                <a:spcPts val="0"/>
              </a:spcAft>
              <a:buNone/>
            </a:pPr>
            <a:r>
              <a:rPr lang="en"/>
              <a:t>You can replace the image. Just right-click on it and select “Replace image”</a:t>
            </a:r>
            <a:endParaRPr/>
          </a:p>
        </p:txBody>
      </p:sp>
      <p:pic>
        <p:nvPicPr>
          <p:cNvPr id="2344" name="Google Shape;2344;p31"/>
          <p:cNvPicPr preferRelativeResize="0"/>
          <p:nvPr>
            <p:ph idx="2" type="pic"/>
          </p:nvPr>
        </p:nvPicPr>
        <p:blipFill rotWithShape="1">
          <a:blip r:embed="rId3">
            <a:alphaModFix/>
          </a:blip>
          <a:srcRect b="0" l="0" r="0" t="0"/>
          <a:stretch/>
        </p:blipFill>
        <p:spPr>
          <a:xfrm rot="573371">
            <a:off x="5391518" y="1391185"/>
            <a:ext cx="1513140" cy="2622434"/>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19" name="Shape 10519"/>
        <p:cNvGrpSpPr/>
        <p:nvPr/>
      </p:nvGrpSpPr>
      <p:grpSpPr>
        <a:xfrm>
          <a:off x="0" y="0"/>
          <a:ext cx="0" cy="0"/>
          <a:chOff x="0" y="0"/>
          <a:chExt cx="0" cy="0"/>
        </a:xfrm>
      </p:grpSpPr>
      <p:sp>
        <p:nvSpPr>
          <p:cNvPr id="10520" name="Google Shape;10520;p67"/>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1" name="Google Shape;10521;p67"/>
          <p:cNvGrpSpPr/>
          <p:nvPr/>
        </p:nvGrpSpPr>
        <p:grpSpPr>
          <a:xfrm>
            <a:off x="719610" y="2243507"/>
            <a:ext cx="452798" cy="449473"/>
            <a:chOff x="-21322300" y="3693325"/>
            <a:chExt cx="306400" cy="304150"/>
          </a:xfrm>
        </p:grpSpPr>
        <p:sp>
          <p:nvSpPr>
            <p:cNvPr id="10522" name="Google Shape;10522;p6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67"/>
          <p:cNvGrpSpPr/>
          <p:nvPr/>
        </p:nvGrpSpPr>
        <p:grpSpPr>
          <a:xfrm>
            <a:off x="719019" y="2810244"/>
            <a:ext cx="453980" cy="422540"/>
            <a:chOff x="-21322300" y="4077125"/>
            <a:chExt cx="307200" cy="285925"/>
          </a:xfrm>
        </p:grpSpPr>
        <p:sp>
          <p:nvSpPr>
            <p:cNvPr id="10527" name="Google Shape;10527;p6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7"/>
          <p:cNvGrpSpPr/>
          <p:nvPr/>
        </p:nvGrpSpPr>
        <p:grpSpPr>
          <a:xfrm>
            <a:off x="3496195" y="1689128"/>
            <a:ext cx="451653" cy="450212"/>
            <a:chOff x="-19394200" y="3333800"/>
            <a:chExt cx="305625" cy="304650"/>
          </a:xfrm>
        </p:grpSpPr>
        <p:sp>
          <p:nvSpPr>
            <p:cNvPr id="10540" name="Google Shape;10540;p6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67"/>
          <p:cNvGrpSpPr/>
          <p:nvPr/>
        </p:nvGrpSpPr>
        <p:grpSpPr>
          <a:xfrm>
            <a:off x="3495032" y="2243580"/>
            <a:ext cx="453980" cy="449325"/>
            <a:chOff x="-19396575" y="3708500"/>
            <a:chExt cx="307200" cy="304050"/>
          </a:xfrm>
        </p:grpSpPr>
        <p:sp>
          <p:nvSpPr>
            <p:cNvPr id="10550" name="Google Shape;10550;p6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67"/>
          <p:cNvGrpSpPr/>
          <p:nvPr/>
        </p:nvGrpSpPr>
        <p:grpSpPr>
          <a:xfrm>
            <a:off x="3489212" y="2796461"/>
            <a:ext cx="465618" cy="450101"/>
            <a:chOff x="-19394200" y="4084200"/>
            <a:chExt cx="315075" cy="304575"/>
          </a:xfrm>
        </p:grpSpPr>
        <p:sp>
          <p:nvSpPr>
            <p:cNvPr id="10554" name="Google Shape;10554;p6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67"/>
          <p:cNvGrpSpPr/>
          <p:nvPr/>
        </p:nvGrpSpPr>
        <p:grpSpPr>
          <a:xfrm>
            <a:off x="6294923" y="1689001"/>
            <a:ext cx="400447" cy="450470"/>
            <a:chOff x="-17526750" y="3309200"/>
            <a:chExt cx="270975" cy="304825"/>
          </a:xfrm>
        </p:grpSpPr>
        <p:sp>
          <p:nvSpPr>
            <p:cNvPr id="10561" name="Google Shape;10561;p6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67"/>
          <p:cNvGrpSpPr/>
          <p:nvPr/>
        </p:nvGrpSpPr>
        <p:grpSpPr>
          <a:xfrm>
            <a:off x="6271075" y="2244173"/>
            <a:ext cx="448143" cy="448143"/>
            <a:chOff x="-17542500" y="3684100"/>
            <a:chExt cx="303250" cy="303250"/>
          </a:xfrm>
        </p:grpSpPr>
        <p:sp>
          <p:nvSpPr>
            <p:cNvPr id="10567" name="Google Shape;10567;p6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67"/>
          <p:cNvGrpSpPr/>
          <p:nvPr/>
        </p:nvGrpSpPr>
        <p:grpSpPr>
          <a:xfrm>
            <a:off x="6270484" y="2810817"/>
            <a:ext cx="449325" cy="421395"/>
            <a:chOff x="-17542500" y="4068450"/>
            <a:chExt cx="304050" cy="285150"/>
          </a:xfrm>
        </p:grpSpPr>
        <p:sp>
          <p:nvSpPr>
            <p:cNvPr id="10575" name="Google Shape;10575;p6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67"/>
          <p:cNvGrpSpPr/>
          <p:nvPr/>
        </p:nvGrpSpPr>
        <p:grpSpPr>
          <a:xfrm>
            <a:off x="3500906" y="3342211"/>
            <a:ext cx="343404" cy="449325"/>
            <a:chOff x="-15652200" y="3335975"/>
            <a:chExt cx="232375" cy="304050"/>
          </a:xfrm>
        </p:grpSpPr>
        <p:sp>
          <p:nvSpPr>
            <p:cNvPr id="10582" name="Google Shape;10582;p6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67"/>
          <p:cNvGrpSpPr/>
          <p:nvPr/>
        </p:nvGrpSpPr>
        <p:grpSpPr>
          <a:xfrm>
            <a:off x="1274819" y="2243729"/>
            <a:ext cx="449325" cy="449030"/>
            <a:chOff x="-20945825" y="3692175"/>
            <a:chExt cx="304050" cy="303850"/>
          </a:xfrm>
        </p:grpSpPr>
        <p:sp>
          <p:nvSpPr>
            <p:cNvPr id="10592" name="Google Shape;10592;p6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67"/>
          <p:cNvGrpSpPr/>
          <p:nvPr/>
        </p:nvGrpSpPr>
        <p:grpSpPr>
          <a:xfrm>
            <a:off x="4081644" y="1689848"/>
            <a:ext cx="372516" cy="448771"/>
            <a:chOff x="-18994100" y="3334775"/>
            <a:chExt cx="252075" cy="303675"/>
          </a:xfrm>
        </p:grpSpPr>
        <p:sp>
          <p:nvSpPr>
            <p:cNvPr id="10597" name="Google Shape;10597;p6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67"/>
          <p:cNvGrpSpPr/>
          <p:nvPr/>
        </p:nvGrpSpPr>
        <p:grpSpPr>
          <a:xfrm>
            <a:off x="4096200" y="2244743"/>
            <a:ext cx="343404" cy="446998"/>
            <a:chOff x="-18983850" y="3710075"/>
            <a:chExt cx="232375" cy="302475"/>
          </a:xfrm>
        </p:grpSpPr>
        <p:sp>
          <p:nvSpPr>
            <p:cNvPr id="10602" name="Google Shape;10602;p6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67"/>
          <p:cNvGrpSpPr/>
          <p:nvPr/>
        </p:nvGrpSpPr>
        <p:grpSpPr>
          <a:xfrm>
            <a:off x="1274247" y="1689573"/>
            <a:ext cx="450470" cy="449325"/>
            <a:chOff x="-20946600" y="3317850"/>
            <a:chExt cx="304825" cy="304050"/>
          </a:xfrm>
        </p:grpSpPr>
        <p:sp>
          <p:nvSpPr>
            <p:cNvPr id="10607" name="Google Shape;10607;p6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67"/>
          <p:cNvGrpSpPr/>
          <p:nvPr/>
        </p:nvGrpSpPr>
        <p:grpSpPr>
          <a:xfrm>
            <a:off x="1300422" y="2797442"/>
            <a:ext cx="398119" cy="448143"/>
            <a:chOff x="-20930075" y="4066100"/>
            <a:chExt cx="269400" cy="303250"/>
          </a:xfrm>
        </p:grpSpPr>
        <p:sp>
          <p:nvSpPr>
            <p:cNvPr id="10611" name="Google Shape;10611;p6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67"/>
          <p:cNvGrpSpPr/>
          <p:nvPr/>
        </p:nvGrpSpPr>
        <p:grpSpPr>
          <a:xfrm>
            <a:off x="4042667" y="2797422"/>
            <a:ext cx="450470" cy="448180"/>
            <a:chOff x="-19020075" y="4084200"/>
            <a:chExt cx="304825" cy="303275"/>
          </a:xfrm>
        </p:grpSpPr>
        <p:sp>
          <p:nvSpPr>
            <p:cNvPr id="10614" name="Google Shape;10614;p6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67"/>
          <p:cNvGrpSpPr/>
          <p:nvPr/>
        </p:nvGrpSpPr>
        <p:grpSpPr>
          <a:xfrm>
            <a:off x="6859931" y="1689001"/>
            <a:ext cx="396937" cy="450470"/>
            <a:chOff x="-17149475" y="3309200"/>
            <a:chExt cx="268600" cy="304825"/>
          </a:xfrm>
        </p:grpSpPr>
        <p:sp>
          <p:nvSpPr>
            <p:cNvPr id="10624" name="Google Shape;10624;p6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67"/>
          <p:cNvGrpSpPr/>
          <p:nvPr/>
        </p:nvGrpSpPr>
        <p:grpSpPr>
          <a:xfrm>
            <a:off x="6833737" y="2258120"/>
            <a:ext cx="449325" cy="420249"/>
            <a:chOff x="-17168375" y="3692750"/>
            <a:chExt cx="304050" cy="284375"/>
          </a:xfrm>
        </p:grpSpPr>
        <p:sp>
          <p:nvSpPr>
            <p:cNvPr id="10627" name="Google Shape;10627;p6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67"/>
          <p:cNvGrpSpPr/>
          <p:nvPr/>
        </p:nvGrpSpPr>
        <p:grpSpPr>
          <a:xfrm>
            <a:off x="6830246" y="2796852"/>
            <a:ext cx="456308" cy="449325"/>
            <a:chOff x="-17170750" y="4058800"/>
            <a:chExt cx="308775" cy="304050"/>
          </a:xfrm>
        </p:grpSpPr>
        <p:sp>
          <p:nvSpPr>
            <p:cNvPr id="10635" name="Google Shape;10635;p6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67"/>
          <p:cNvGrpSpPr/>
          <p:nvPr/>
        </p:nvGrpSpPr>
        <p:grpSpPr>
          <a:xfrm>
            <a:off x="5692143" y="3343358"/>
            <a:ext cx="450470" cy="446998"/>
            <a:chOff x="-15688425" y="3707725"/>
            <a:chExt cx="304825" cy="302475"/>
          </a:xfrm>
        </p:grpSpPr>
        <p:sp>
          <p:nvSpPr>
            <p:cNvPr id="10653" name="Google Shape;10653;p6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67"/>
          <p:cNvGrpSpPr/>
          <p:nvPr/>
        </p:nvGrpSpPr>
        <p:grpSpPr>
          <a:xfrm>
            <a:off x="1836300" y="1690441"/>
            <a:ext cx="451653" cy="447589"/>
            <a:chOff x="-20572500" y="3319025"/>
            <a:chExt cx="305625" cy="302875"/>
          </a:xfrm>
        </p:grpSpPr>
        <p:sp>
          <p:nvSpPr>
            <p:cNvPr id="10660" name="Google Shape;10660;p6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67"/>
          <p:cNvGrpSpPr/>
          <p:nvPr/>
        </p:nvGrpSpPr>
        <p:grpSpPr>
          <a:xfrm>
            <a:off x="1837463" y="2305410"/>
            <a:ext cx="449325" cy="325670"/>
            <a:chOff x="-20571700" y="3722875"/>
            <a:chExt cx="304050" cy="220375"/>
          </a:xfrm>
        </p:grpSpPr>
        <p:sp>
          <p:nvSpPr>
            <p:cNvPr id="10663" name="Google Shape;10663;p6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7"/>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67"/>
          <p:cNvGrpSpPr/>
          <p:nvPr/>
        </p:nvGrpSpPr>
        <p:grpSpPr>
          <a:xfrm>
            <a:off x="1836891" y="2796278"/>
            <a:ext cx="450470" cy="450470"/>
            <a:chOff x="-20571700" y="4066875"/>
            <a:chExt cx="304825" cy="304825"/>
          </a:xfrm>
        </p:grpSpPr>
        <p:sp>
          <p:nvSpPr>
            <p:cNvPr id="10671" name="Google Shape;10671;p6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67"/>
          <p:cNvGrpSpPr/>
          <p:nvPr/>
        </p:nvGrpSpPr>
        <p:grpSpPr>
          <a:xfrm>
            <a:off x="4603593" y="1688259"/>
            <a:ext cx="453980" cy="451948"/>
            <a:chOff x="-18645175" y="3334200"/>
            <a:chExt cx="307200" cy="305825"/>
          </a:xfrm>
        </p:grpSpPr>
        <p:sp>
          <p:nvSpPr>
            <p:cNvPr id="10678" name="Google Shape;10678;p6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67"/>
          <p:cNvGrpSpPr/>
          <p:nvPr/>
        </p:nvGrpSpPr>
        <p:grpSpPr>
          <a:xfrm>
            <a:off x="4604184" y="2242989"/>
            <a:ext cx="452798" cy="450507"/>
            <a:chOff x="-18645175" y="3708500"/>
            <a:chExt cx="306400" cy="304850"/>
          </a:xfrm>
        </p:grpSpPr>
        <p:sp>
          <p:nvSpPr>
            <p:cNvPr id="10684" name="Google Shape;10684;p6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67"/>
          <p:cNvGrpSpPr/>
          <p:nvPr/>
        </p:nvGrpSpPr>
        <p:grpSpPr>
          <a:xfrm>
            <a:off x="4601857" y="2795630"/>
            <a:ext cx="457453" cy="451763"/>
            <a:chOff x="-18647525" y="4082625"/>
            <a:chExt cx="309550" cy="305700"/>
          </a:xfrm>
        </p:grpSpPr>
        <p:sp>
          <p:nvSpPr>
            <p:cNvPr id="10692" name="Google Shape;10692;p6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67"/>
          <p:cNvGrpSpPr/>
          <p:nvPr/>
        </p:nvGrpSpPr>
        <p:grpSpPr>
          <a:xfrm>
            <a:off x="7412241" y="1689592"/>
            <a:ext cx="395755" cy="449288"/>
            <a:chOff x="-16775350" y="3309200"/>
            <a:chExt cx="267800" cy="304025"/>
          </a:xfrm>
        </p:grpSpPr>
        <p:sp>
          <p:nvSpPr>
            <p:cNvPr id="10697" name="Google Shape;10697;p6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67"/>
          <p:cNvGrpSpPr/>
          <p:nvPr/>
        </p:nvGrpSpPr>
        <p:grpSpPr>
          <a:xfrm>
            <a:off x="7412241" y="2241827"/>
            <a:ext cx="395755" cy="452835"/>
            <a:chOff x="-16775350" y="3683300"/>
            <a:chExt cx="267800" cy="306425"/>
          </a:xfrm>
        </p:grpSpPr>
        <p:sp>
          <p:nvSpPr>
            <p:cNvPr id="10701" name="Google Shape;10701;p6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67"/>
          <p:cNvGrpSpPr/>
          <p:nvPr/>
        </p:nvGrpSpPr>
        <p:grpSpPr>
          <a:xfrm>
            <a:off x="7384292" y="2796870"/>
            <a:ext cx="451653" cy="449288"/>
            <a:chOff x="-16794250" y="4058225"/>
            <a:chExt cx="305625" cy="304025"/>
          </a:xfrm>
        </p:grpSpPr>
        <p:sp>
          <p:nvSpPr>
            <p:cNvPr id="10705" name="Google Shape;10705;p6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4" name="Google Shape;10714;p67"/>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5" name="Google Shape;10715;p67"/>
          <p:cNvGrpSpPr/>
          <p:nvPr/>
        </p:nvGrpSpPr>
        <p:grpSpPr>
          <a:xfrm>
            <a:off x="2385709" y="1689573"/>
            <a:ext cx="457453" cy="449325"/>
            <a:chOff x="-20199150" y="3317850"/>
            <a:chExt cx="309550" cy="304050"/>
          </a:xfrm>
        </p:grpSpPr>
        <p:sp>
          <p:nvSpPr>
            <p:cNvPr id="10716" name="Google Shape;10716;p6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3" name="Google Shape;10723;p67"/>
          <p:cNvGrpSpPr/>
          <p:nvPr/>
        </p:nvGrpSpPr>
        <p:grpSpPr>
          <a:xfrm>
            <a:off x="2388036" y="2242861"/>
            <a:ext cx="452798" cy="450766"/>
            <a:chOff x="-20199150" y="3693150"/>
            <a:chExt cx="306400" cy="305025"/>
          </a:xfrm>
        </p:grpSpPr>
        <p:sp>
          <p:nvSpPr>
            <p:cNvPr id="10724" name="Google Shape;10724;p6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7"/>
          <p:cNvGrpSpPr/>
          <p:nvPr/>
        </p:nvGrpSpPr>
        <p:grpSpPr>
          <a:xfrm>
            <a:off x="2388609" y="2795687"/>
            <a:ext cx="451653" cy="451653"/>
            <a:chOff x="-20197575" y="4066875"/>
            <a:chExt cx="305625" cy="305625"/>
          </a:xfrm>
        </p:grpSpPr>
        <p:sp>
          <p:nvSpPr>
            <p:cNvPr id="10731" name="Google Shape;10731;p6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67"/>
          <p:cNvGrpSpPr/>
          <p:nvPr/>
        </p:nvGrpSpPr>
        <p:grpSpPr>
          <a:xfrm>
            <a:off x="5170827" y="1687520"/>
            <a:ext cx="449325" cy="453426"/>
            <a:chOff x="-18271050" y="3333200"/>
            <a:chExt cx="304050" cy="306825"/>
          </a:xfrm>
        </p:grpSpPr>
        <p:sp>
          <p:nvSpPr>
            <p:cNvPr id="10740" name="Google Shape;10740;p6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67"/>
          <p:cNvGrpSpPr/>
          <p:nvPr/>
        </p:nvGrpSpPr>
        <p:grpSpPr>
          <a:xfrm>
            <a:off x="5171399" y="2244171"/>
            <a:ext cx="448180" cy="448143"/>
            <a:chOff x="-18270275" y="3710875"/>
            <a:chExt cx="303275" cy="303250"/>
          </a:xfrm>
        </p:grpSpPr>
        <p:sp>
          <p:nvSpPr>
            <p:cNvPr id="10746" name="Google Shape;10746;p6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67"/>
          <p:cNvGrpSpPr/>
          <p:nvPr/>
        </p:nvGrpSpPr>
        <p:grpSpPr>
          <a:xfrm>
            <a:off x="5224951" y="2797422"/>
            <a:ext cx="341076" cy="448180"/>
            <a:chOff x="-18234025" y="4084200"/>
            <a:chExt cx="230800" cy="303275"/>
          </a:xfrm>
        </p:grpSpPr>
        <p:sp>
          <p:nvSpPr>
            <p:cNvPr id="10753" name="Google Shape;10753;p6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67"/>
          <p:cNvGrpSpPr/>
          <p:nvPr/>
        </p:nvGrpSpPr>
        <p:grpSpPr>
          <a:xfrm>
            <a:off x="2337506" y="3341641"/>
            <a:ext cx="449325" cy="450470"/>
            <a:chOff x="-16419350" y="3308400"/>
            <a:chExt cx="304050" cy="304825"/>
          </a:xfrm>
        </p:grpSpPr>
        <p:sp>
          <p:nvSpPr>
            <p:cNvPr id="10757" name="Google Shape;10757;p6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7"/>
          <p:cNvGrpSpPr/>
          <p:nvPr/>
        </p:nvGrpSpPr>
        <p:grpSpPr>
          <a:xfrm>
            <a:off x="4609062" y="3340423"/>
            <a:ext cx="395755" cy="452872"/>
            <a:chOff x="-16401225" y="3683275"/>
            <a:chExt cx="267800" cy="306450"/>
          </a:xfrm>
        </p:grpSpPr>
        <p:sp>
          <p:nvSpPr>
            <p:cNvPr id="10765" name="Google Shape;10765;p6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67"/>
          <p:cNvGrpSpPr/>
          <p:nvPr/>
        </p:nvGrpSpPr>
        <p:grpSpPr>
          <a:xfrm>
            <a:off x="7974511" y="2797062"/>
            <a:ext cx="450470" cy="448180"/>
            <a:chOff x="-16419350" y="4058200"/>
            <a:chExt cx="304825" cy="303275"/>
          </a:xfrm>
        </p:grpSpPr>
        <p:sp>
          <p:nvSpPr>
            <p:cNvPr id="10773" name="Google Shape;10773;p6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67"/>
          <p:cNvGrpSpPr/>
          <p:nvPr/>
        </p:nvGrpSpPr>
        <p:grpSpPr>
          <a:xfrm>
            <a:off x="4001398" y="3343080"/>
            <a:ext cx="450507" cy="447589"/>
            <a:chOff x="-15296200" y="3326900"/>
            <a:chExt cx="304850" cy="302875"/>
          </a:xfrm>
        </p:grpSpPr>
        <p:sp>
          <p:nvSpPr>
            <p:cNvPr id="10781" name="Google Shape;10781;p6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67"/>
          <p:cNvGrpSpPr/>
          <p:nvPr/>
        </p:nvGrpSpPr>
        <p:grpSpPr>
          <a:xfrm>
            <a:off x="2917051" y="1706881"/>
            <a:ext cx="486566" cy="414708"/>
            <a:chOff x="-19835275" y="3330250"/>
            <a:chExt cx="329250" cy="280625"/>
          </a:xfrm>
        </p:grpSpPr>
        <p:sp>
          <p:nvSpPr>
            <p:cNvPr id="10787" name="Google Shape;10787;p6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67"/>
          <p:cNvGrpSpPr/>
          <p:nvPr/>
        </p:nvGrpSpPr>
        <p:grpSpPr>
          <a:xfrm>
            <a:off x="2935080" y="2243470"/>
            <a:ext cx="450507" cy="449547"/>
            <a:chOff x="-19822675" y="3692750"/>
            <a:chExt cx="304850" cy="304200"/>
          </a:xfrm>
        </p:grpSpPr>
        <p:sp>
          <p:nvSpPr>
            <p:cNvPr id="10791" name="Google Shape;10791;p6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67"/>
          <p:cNvGrpSpPr/>
          <p:nvPr/>
        </p:nvGrpSpPr>
        <p:grpSpPr>
          <a:xfrm>
            <a:off x="2935672" y="2796278"/>
            <a:ext cx="449325" cy="450470"/>
            <a:chOff x="-19822675" y="4066875"/>
            <a:chExt cx="304050" cy="304825"/>
          </a:xfrm>
        </p:grpSpPr>
        <p:sp>
          <p:nvSpPr>
            <p:cNvPr id="10797" name="Google Shape;10797;p6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3" name="Google Shape;10803;p67"/>
          <p:cNvGrpSpPr/>
          <p:nvPr/>
        </p:nvGrpSpPr>
        <p:grpSpPr>
          <a:xfrm>
            <a:off x="5744740" y="1689571"/>
            <a:ext cx="399302" cy="449325"/>
            <a:chOff x="-17878825" y="3334400"/>
            <a:chExt cx="270200" cy="304050"/>
          </a:xfrm>
        </p:grpSpPr>
        <p:sp>
          <p:nvSpPr>
            <p:cNvPr id="10804" name="Google Shape;10804;p6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7"/>
          <p:cNvGrpSpPr/>
          <p:nvPr/>
        </p:nvGrpSpPr>
        <p:grpSpPr>
          <a:xfrm>
            <a:off x="5718565" y="2242416"/>
            <a:ext cx="451653" cy="451653"/>
            <a:chOff x="-17896150" y="3709300"/>
            <a:chExt cx="305625" cy="305625"/>
          </a:xfrm>
        </p:grpSpPr>
        <p:sp>
          <p:nvSpPr>
            <p:cNvPr id="10812" name="Google Shape;10812;p6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67"/>
          <p:cNvGrpSpPr/>
          <p:nvPr/>
        </p:nvGrpSpPr>
        <p:grpSpPr>
          <a:xfrm>
            <a:off x="5746495" y="2795686"/>
            <a:ext cx="395792" cy="451653"/>
            <a:chOff x="-17878025" y="4082625"/>
            <a:chExt cx="267825" cy="305625"/>
          </a:xfrm>
        </p:grpSpPr>
        <p:sp>
          <p:nvSpPr>
            <p:cNvPr id="10817" name="Google Shape;10817;p6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67"/>
          <p:cNvGrpSpPr/>
          <p:nvPr/>
        </p:nvGrpSpPr>
        <p:grpSpPr>
          <a:xfrm>
            <a:off x="2890388" y="3355015"/>
            <a:ext cx="450507" cy="423722"/>
            <a:chOff x="-16044450" y="3317850"/>
            <a:chExt cx="304850" cy="286725"/>
          </a:xfrm>
        </p:grpSpPr>
        <p:sp>
          <p:nvSpPr>
            <p:cNvPr id="10825" name="Google Shape;10825;p6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9" name="Google Shape;10829;p67"/>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0" name="Google Shape;10830;p67"/>
          <p:cNvGrpSpPr/>
          <p:nvPr/>
        </p:nvGrpSpPr>
        <p:grpSpPr>
          <a:xfrm>
            <a:off x="8012905" y="2243724"/>
            <a:ext cx="373662" cy="449030"/>
            <a:chOff x="-16018450" y="4058400"/>
            <a:chExt cx="252850" cy="303850"/>
          </a:xfrm>
        </p:grpSpPr>
        <p:sp>
          <p:nvSpPr>
            <p:cNvPr id="10831" name="Google Shape;10831;p6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5" name="Google Shape;10835;p67"/>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40" name="Shape 10840"/>
        <p:cNvGrpSpPr/>
        <p:nvPr/>
      </p:nvGrpSpPr>
      <p:grpSpPr>
        <a:xfrm>
          <a:off x="0" y="0"/>
          <a:ext cx="0" cy="0"/>
          <a:chOff x="0" y="0"/>
          <a:chExt cx="0" cy="0"/>
        </a:xfrm>
      </p:grpSpPr>
      <p:grpSp>
        <p:nvGrpSpPr>
          <p:cNvPr id="10841" name="Google Shape;10841;p68"/>
          <p:cNvGrpSpPr/>
          <p:nvPr/>
        </p:nvGrpSpPr>
        <p:grpSpPr>
          <a:xfrm>
            <a:off x="829817" y="1689241"/>
            <a:ext cx="442337" cy="419623"/>
            <a:chOff x="-6696925" y="3272575"/>
            <a:chExt cx="307200" cy="291425"/>
          </a:xfrm>
        </p:grpSpPr>
        <p:sp>
          <p:nvSpPr>
            <p:cNvPr id="10842" name="Google Shape;10842;p6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8"/>
          <p:cNvGrpSpPr/>
          <p:nvPr/>
        </p:nvGrpSpPr>
        <p:grpSpPr>
          <a:xfrm>
            <a:off x="829799" y="2204636"/>
            <a:ext cx="442373" cy="420775"/>
            <a:chOff x="-6690625" y="3631325"/>
            <a:chExt cx="307225" cy="292225"/>
          </a:xfrm>
        </p:grpSpPr>
        <p:sp>
          <p:nvSpPr>
            <p:cNvPr id="10845" name="Google Shape;10845;p6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68"/>
          <p:cNvGrpSpPr/>
          <p:nvPr/>
        </p:nvGrpSpPr>
        <p:grpSpPr>
          <a:xfrm>
            <a:off x="851921" y="2756972"/>
            <a:ext cx="421927" cy="419371"/>
            <a:chOff x="-6689825" y="3992050"/>
            <a:chExt cx="293025" cy="291250"/>
          </a:xfrm>
        </p:grpSpPr>
        <p:sp>
          <p:nvSpPr>
            <p:cNvPr id="10851" name="Google Shape;10851;p6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3" name="Google Shape;10863;p68"/>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4" name="Google Shape;10864;p68"/>
          <p:cNvGrpSpPr/>
          <p:nvPr/>
        </p:nvGrpSpPr>
        <p:grpSpPr>
          <a:xfrm>
            <a:off x="3535232" y="2205192"/>
            <a:ext cx="423043" cy="419659"/>
            <a:chOff x="-4837325" y="3612425"/>
            <a:chExt cx="293800" cy="291450"/>
          </a:xfrm>
        </p:grpSpPr>
        <p:sp>
          <p:nvSpPr>
            <p:cNvPr id="10865" name="Google Shape;10865;p6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68"/>
          <p:cNvGrpSpPr/>
          <p:nvPr/>
        </p:nvGrpSpPr>
        <p:grpSpPr>
          <a:xfrm>
            <a:off x="3548265" y="2756826"/>
            <a:ext cx="420775" cy="419659"/>
            <a:chOff x="-4837325" y="3971575"/>
            <a:chExt cx="292225" cy="291450"/>
          </a:xfrm>
        </p:grpSpPr>
        <p:sp>
          <p:nvSpPr>
            <p:cNvPr id="10869" name="Google Shape;10869;p6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68"/>
          <p:cNvGrpSpPr/>
          <p:nvPr/>
        </p:nvGrpSpPr>
        <p:grpSpPr>
          <a:xfrm>
            <a:off x="6240279" y="1714185"/>
            <a:ext cx="430998" cy="369730"/>
            <a:chOff x="-3037625" y="3254850"/>
            <a:chExt cx="299325" cy="256775"/>
          </a:xfrm>
        </p:grpSpPr>
        <p:sp>
          <p:nvSpPr>
            <p:cNvPr id="10876" name="Google Shape;10876;p6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68"/>
          <p:cNvGrpSpPr/>
          <p:nvPr/>
        </p:nvGrpSpPr>
        <p:grpSpPr>
          <a:xfrm>
            <a:off x="6244239" y="2204615"/>
            <a:ext cx="423079" cy="420811"/>
            <a:chOff x="-3031325" y="3597450"/>
            <a:chExt cx="293825" cy="292250"/>
          </a:xfrm>
        </p:grpSpPr>
        <p:sp>
          <p:nvSpPr>
            <p:cNvPr id="10881" name="Google Shape;10881;p6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68"/>
          <p:cNvGrpSpPr/>
          <p:nvPr/>
        </p:nvGrpSpPr>
        <p:grpSpPr>
          <a:xfrm>
            <a:off x="6256714" y="2781214"/>
            <a:ext cx="421927" cy="370882"/>
            <a:chOff x="-3030525" y="3973150"/>
            <a:chExt cx="293025" cy="257575"/>
          </a:xfrm>
        </p:grpSpPr>
        <p:sp>
          <p:nvSpPr>
            <p:cNvPr id="10886" name="Google Shape;10886;p6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68"/>
          <p:cNvGrpSpPr/>
          <p:nvPr/>
        </p:nvGrpSpPr>
        <p:grpSpPr>
          <a:xfrm>
            <a:off x="1358307" y="3369426"/>
            <a:ext cx="421927" cy="297195"/>
            <a:chOff x="-1199300" y="3279250"/>
            <a:chExt cx="293025" cy="206400"/>
          </a:xfrm>
        </p:grpSpPr>
        <p:sp>
          <p:nvSpPr>
            <p:cNvPr id="10889" name="Google Shape;10889;p6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8"/>
          <p:cNvGrpSpPr/>
          <p:nvPr/>
        </p:nvGrpSpPr>
        <p:grpSpPr>
          <a:xfrm>
            <a:off x="1365393" y="1688773"/>
            <a:ext cx="444605" cy="420559"/>
            <a:chOff x="-6338550" y="3272950"/>
            <a:chExt cx="308775" cy="292075"/>
          </a:xfrm>
        </p:grpSpPr>
        <p:sp>
          <p:nvSpPr>
            <p:cNvPr id="10894" name="Google Shape;10894;p6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68"/>
          <p:cNvGrpSpPr/>
          <p:nvPr/>
        </p:nvGrpSpPr>
        <p:grpSpPr>
          <a:xfrm>
            <a:off x="1376732" y="2205194"/>
            <a:ext cx="421927" cy="419659"/>
            <a:chOff x="-6329100" y="3632100"/>
            <a:chExt cx="293025" cy="291450"/>
          </a:xfrm>
        </p:grpSpPr>
        <p:sp>
          <p:nvSpPr>
            <p:cNvPr id="10898" name="Google Shape;10898;p6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68"/>
          <p:cNvGrpSpPr/>
          <p:nvPr/>
        </p:nvGrpSpPr>
        <p:grpSpPr>
          <a:xfrm>
            <a:off x="1389783" y="2756828"/>
            <a:ext cx="419623" cy="419659"/>
            <a:chOff x="-6329875" y="3992050"/>
            <a:chExt cx="291425" cy="291450"/>
          </a:xfrm>
        </p:grpSpPr>
        <p:sp>
          <p:nvSpPr>
            <p:cNvPr id="10902" name="Google Shape;10902;p6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68"/>
          <p:cNvGrpSpPr/>
          <p:nvPr/>
        </p:nvGrpSpPr>
        <p:grpSpPr>
          <a:xfrm>
            <a:off x="4075920" y="1687530"/>
            <a:ext cx="423079" cy="423043"/>
            <a:chOff x="-4478975" y="3251700"/>
            <a:chExt cx="293825" cy="293800"/>
          </a:xfrm>
        </p:grpSpPr>
        <p:sp>
          <p:nvSpPr>
            <p:cNvPr id="10907" name="Google Shape;10907;p6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68"/>
          <p:cNvGrpSpPr/>
          <p:nvPr/>
        </p:nvGrpSpPr>
        <p:grpSpPr>
          <a:xfrm>
            <a:off x="4075920" y="2205192"/>
            <a:ext cx="423079" cy="419659"/>
            <a:chOff x="-4475825" y="3612425"/>
            <a:chExt cx="293825" cy="291450"/>
          </a:xfrm>
        </p:grpSpPr>
        <p:sp>
          <p:nvSpPr>
            <p:cNvPr id="10911" name="Google Shape;10911;p6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68"/>
          <p:cNvGrpSpPr/>
          <p:nvPr/>
        </p:nvGrpSpPr>
        <p:grpSpPr>
          <a:xfrm>
            <a:off x="4084992" y="2756844"/>
            <a:ext cx="428730" cy="419623"/>
            <a:chOff x="-4480550" y="3970800"/>
            <a:chExt cx="297750" cy="291425"/>
          </a:xfrm>
        </p:grpSpPr>
        <p:sp>
          <p:nvSpPr>
            <p:cNvPr id="10915" name="Google Shape;10915;p6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68"/>
          <p:cNvGrpSpPr/>
          <p:nvPr/>
        </p:nvGrpSpPr>
        <p:grpSpPr>
          <a:xfrm>
            <a:off x="6788826" y="1689221"/>
            <a:ext cx="415123" cy="419659"/>
            <a:chOff x="-2668225" y="3239075"/>
            <a:chExt cx="288300" cy="291450"/>
          </a:xfrm>
        </p:grpSpPr>
        <p:sp>
          <p:nvSpPr>
            <p:cNvPr id="10918" name="Google Shape;10918;p6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8"/>
          <p:cNvGrpSpPr/>
          <p:nvPr/>
        </p:nvGrpSpPr>
        <p:grpSpPr>
          <a:xfrm>
            <a:off x="6785982" y="2205191"/>
            <a:ext cx="420811" cy="419659"/>
            <a:chOff x="-2671375" y="3597450"/>
            <a:chExt cx="292250" cy="291450"/>
          </a:xfrm>
        </p:grpSpPr>
        <p:sp>
          <p:nvSpPr>
            <p:cNvPr id="10924" name="Google Shape;10924;p6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6" name="Google Shape;10926;p68"/>
          <p:cNvGrpSpPr/>
          <p:nvPr/>
        </p:nvGrpSpPr>
        <p:grpSpPr>
          <a:xfrm>
            <a:off x="6796765" y="2755691"/>
            <a:ext cx="423043" cy="421927"/>
            <a:chOff x="-2670575" y="3956600"/>
            <a:chExt cx="293800" cy="293025"/>
          </a:xfrm>
        </p:grpSpPr>
        <p:sp>
          <p:nvSpPr>
            <p:cNvPr id="10927" name="Google Shape;10927;p6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68"/>
          <p:cNvGrpSpPr/>
          <p:nvPr/>
        </p:nvGrpSpPr>
        <p:grpSpPr>
          <a:xfrm>
            <a:off x="3054285" y="3311947"/>
            <a:ext cx="426462" cy="418363"/>
            <a:chOff x="-1183550" y="3586525"/>
            <a:chExt cx="296175" cy="290550"/>
          </a:xfrm>
        </p:grpSpPr>
        <p:sp>
          <p:nvSpPr>
            <p:cNvPr id="10932" name="Google Shape;10932;p6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8"/>
          <p:cNvGrpSpPr/>
          <p:nvPr/>
        </p:nvGrpSpPr>
        <p:grpSpPr>
          <a:xfrm>
            <a:off x="1917896" y="1689799"/>
            <a:ext cx="420811" cy="418507"/>
            <a:chOff x="-5971525" y="3273750"/>
            <a:chExt cx="292250" cy="290650"/>
          </a:xfrm>
        </p:grpSpPr>
        <p:sp>
          <p:nvSpPr>
            <p:cNvPr id="10942" name="Google Shape;10942;p6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68"/>
          <p:cNvGrpSpPr/>
          <p:nvPr/>
        </p:nvGrpSpPr>
        <p:grpSpPr>
          <a:xfrm>
            <a:off x="1912226" y="2203826"/>
            <a:ext cx="432150" cy="422395"/>
            <a:chOff x="-5974675" y="3632100"/>
            <a:chExt cx="300125" cy="293350"/>
          </a:xfrm>
        </p:grpSpPr>
        <p:sp>
          <p:nvSpPr>
            <p:cNvPr id="10945" name="Google Shape;10945;p6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68"/>
          <p:cNvGrpSpPr/>
          <p:nvPr/>
        </p:nvGrpSpPr>
        <p:grpSpPr>
          <a:xfrm>
            <a:off x="1942267" y="2755694"/>
            <a:ext cx="395865" cy="421927"/>
            <a:chOff x="-5971525" y="3990475"/>
            <a:chExt cx="274925" cy="293025"/>
          </a:xfrm>
        </p:grpSpPr>
        <p:sp>
          <p:nvSpPr>
            <p:cNvPr id="10949" name="Google Shape;10949;p6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68"/>
          <p:cNvGrpSpPr/>
          <p:nvPr/>
        </p:nvGrpSpPr>
        <p:grpSpPr>
          <a:xfrm>
            <a:off x="4615473" y="1689798"/>
            <a:ext cx="420775" cy="418507"/>
            <a:chOff x="-4118225" y="3253275"/>
            <a:chExt cx="292225" cy="290650"/>
          </a:xfrm>
        </p:grpSpPr>
        <p:sp>
          <p:nvSpPr>
            <p:cNvPr id="10954" name="Google Shape;10954;p6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6" name="Google Shape;10956;p68"/>
          <p:cNvGrpSpPr/>
          <p:nvPr/>
        </p:nvGrpSpPr>
        <p:grpSpPr>
          <a:xfrm>
            <a:off x="4665924" y="2204922"/>
            <a:ext cx="319874" cy="420199"/>
            <a:chOff x="-4082800" y="3612425"/>
            <a:chExt cx="222150" cy="291825"/>
          </a:xfrm>
        </p:grpSpPr>
        <p:sp>
          <p:nvSpPr>
            <p:cNvPr id="10957" name="Google Shape;10957;p6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68"/>
          <p:cNvGrpSpPr/>
          <p:nvPr/>
        </p:nvGrpSpPr>
        <p:grpSpPr>
          <a:xfrm>
            <a:off x="4627372" y="2769876"/>
            <a:ext cx="420775" cy="393561"/>
            <a:chOff x="-4118225" y="3990475"/>
            <a:chExt cx="292225" cy="273325"/>
          </a:xfrm>
        </p:grpSpPr>
        <p:sp>
          <p:nvSpPr>
            <p:cNvPr id="10961" name="Google Shape;10961;p6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68"/>
          <p:cNvGrpSpPr/>
          <p:nvPr/>
        </p:nvGrpSpPr>
        <p:grpSpPr>
          <a:xfrm>
            <a:off x="7338026" y="1688087"/>
            <a:ext cx="394713" cy="421927"/>
            <a:chOff x="-2312225" y="3238300"/>
            <a:chExt cx="274125" cy="293025"/>
          </a:xfrm>
        </p:grpSpPr>
        <p:sp>
          <p:nvSpPr>
            <p:cNvPr id="10966" name="Google Shape;10966;p6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68"/>
          <p:cNvGrpSpPr/>
          <p:nvPr/>
        </p:nvGrpSpPr>
        <p:grpSpPr>
          <a:xfrm>
            <a:off x="7335742" y="2756825"/>
            <a:ext cx="423079" cy="419659"/>
            <a:chOff x="-2310650" y="3958175"/>
            <a:chExt cx="293825" cy="291450"/>
          </a:xfrm>
        </p:grpSpPr>
        <p:sp>
          <p:nvSpPr>
            <p:cNvPr id="10969" name="Google Shape;10969;p6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8"/>
          <p:cNvGrpSpPr/>
          <p:nvPr/>
        </p:nvGrpSpPr>
        <p:grpSpPr>
          <a:xfrm>
            <a:off x="4702603" y="3308459"/>
            <a:ext cx="424159" cy="419659"/>
            <a:chOff x="-1182750" y="3962900"/>
            <a:chExt cx="294575" cy="291450"/>
          </a:xfrm>
        </p:grpSpPr>
        <p:sp>
          <p:nvSpPr>
            <p:cNvPr id="10972" name="Google Shape;10972;p6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68"/>
          <p:cNvGrpSpPr/>
          <p:nvPr/>
        </p:nvGrpSpPr>
        <p:grpSpPr>
          <a:xfrm>
            <a:off x="2455739" y="1689223"/>
            <a:ext cx="424195" cy="419659"/>
            <a:chOff x="-5611575" y="3272950"/>
            <a:chExt cx="294600" cy="291450"/>
          </a:xfrm>
        </p:grpSpPr>
        <p:sp>
          <p:nvSpPr>
            <p:cNvPr id="10980" name="Google Shape;10980;p6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68"/>
          <p:cNvGrpSpPr/>
          <p:nvPr/>
        </p:nvGrpSpPr>
        <p:grpSpPr>
          <a:xfrm>
            <a:off x="2455739" y="2205770"/>
            <a:ext cx="424195" cy="418507"/>
            <a:chOff x="-5613150" y="3632900"/>
            <a:chExt cx="294600" cy="290650"/>
          </a:xfrm>
        </p:grpSpPr>
        <p:sp>
          <p:nvSpPr>
            <p:cNvPr id="10986" name="Google Shape;10986;p6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8" name="Google Shape;10988;p68"/>
          <p:cNvGrpSpPr/>
          <p:nvPr/>
        </p:nvGrpSpPr>
        <p:grpSpPr>
          <a:xfrm>
            <a:off x="7324977" y="2153586"/>
            <a:ext cx="420811" cy="522864"/>
            <a:chOff x="-2310650" y="3525775"/>
            <a:chExt cx="292250" cy="363125"/>
          </a:xfrm>
        </p:grpSpPr>
        <p:sp>
          <p:nvSpPr>
            <p:cNvPr id="10989" name="Google Shape;10989;p6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68"/>
          <p:cNvGrpSpPr/>
          <p:nvPr/>
        </p:nvGrpSpPr>
        <p:grpSpPr>
          <a:xfrm>
            <a:off x="2467638" y="2756270"/>
            <a:ext cx="424195" cy="420775"/>
            <a:chOff x="-5613150" y="3991275"/>
            <a:chExt cx="294600" cy="292225"/>
          </a:xfrm>
        </p:grpSpPr>
        <p:sp>
          <p:nvSpPr>
            <p:cNvPr id="10994" name="Google Shape;10994;p6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8"/>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8"/>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68"/>
          <p:cNvGrpSpPr/>
          <p:nvPr/>
        </p:nvGrpSpPr>
        <p:grpSpPr>
          <a:xfrm>
            <a:off x="5139126" y="1689438"/>
            <a:ext cx="434634" cy="419227"/>
            <a:chOff x="-3768700" y="3253275"/>
            <a:chExt cx="301850" cy="291150"/>
          </a:xfrm>
        </p:grpSpPr>
        <p:sp>
          <p:nvSpPr>
            <p:cNvPr id="11004" name="Google Shape;11004;p6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8"/>
          <p:cNvGrpSpPr/>
          <p:nvPr/>
        </p:nvGrpSpPr>
        <p:grpSpPr>
          <a:xfrm>
            <a:off x="5143209" y="2217090"/>
            <a:ext cx="426462" cy="395865"/>
            <a:chOff x="-3808700" y="3628950"/>
            <a:chExt cx="296175" cy="274925"/>
          </a:xfrm>
        </p:grpSpPr>
        <p:sp>
          <p:nvSpPr>
            <p:cNvPr id="11008" name="Google Shape;11008;p6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68"/>
          <p:cNvGrpSpPr/>
          <p:nvPr/>
        </p:nvGrpSpPr>
        <p:grpSpPr>
          <a:xfrm>
            <a:off x="5208420" y="2756412"/>
            <a:ext cx="419443" cy="420487"/>
            <a:chOff x="-3771675" y="3971775"/>
            <a:chExt cx="291300" cy="292025"/>
          </a:xfrm>
        </p:grpSpPr>
        <p:sp>
          <p:nvSpPr>
            <p:cNvPr id="11012" name="Google Shape;11012;p6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68"/>
          <p:cNvGrpSpPr/>
          <p:nvPr/>
        </p:nvGrpSpPr>
        <p:grpSpPr>
          <a:xfrm>
            <a:off x="7869864" y="1716461"/>
            <a:ext cx="420271" cy="320774"/>
            <a:chOff x="-1951475" y="3273100"/>
            <a:chExt cx="291875" cy="222775"/>
          </a:xfrm>
        </p:grpSpPr>
        <p:sp>
          <p:nvSpPr>
            <p:cNvPr id="11018" name="Google Shape;11018;p6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68"/>
          <p:cNvGrpSpPr/>
          <p:nvPr/>
        </p:nvGrpSpPr>
        <p:grpSpPr>
          <a:xfrm>
            <a:off x="7867344" y="2205191"/>
            <a:ext cx="425310" cy="419659"/>
            <a:chOff x="-1951475" y="3597450"/>
            <a:chExt cx="295375" cy="291450"/>
          </a:xfrm>
        </p:grpSpPr>
        <p:sp>
          <p:nvSpPr>
            <p:cNvPr id="11022" name="Google Shape;11022;p6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68"/>
          <p:cNvGrpSpPr/>
          <p:nvPr/>
        </p:nvGrpSpPr>
        <p:grpSpPr>
          <a:xfrm>
            <a:off x="7869595" y="2756825"/>
            <a:ext cx="444605" cy="419659"/>
            <a:chOff x="-1960150" y="3956600"/>
            <a:chExt cx="308775" cy="291450"/>
          </a:xfrm>
        </p:grpSpPr>
        <p:sp>
          <p:nvSpPr>
            <p:cNvPr id="11027" name="Google Shape;11027;p6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68"/>
          <p:cNvGrpSpPr/>
          <p:nvPr/>
        </p:nvGrpSpPr>
        <p:grpSpPr>
          <a:xfrm>
            <a:off x="1923633" y="3307636"/>
            <a:ext cx="420775" cy="420775"/>
            <a:chOff x="-804700" y="3226500"/>
            <a:chExt cx="292225" cy="292225"/>
          </a:xfrm>
        </p:grpSpPr>
        <p:sp>
          <p:nvSpPr>
            <p:cNvPr id="11030" name="Google Shape;11030;p6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8"/>
          <p:cNvGrpSpPr/>
          <p:nvPr/>
        </p:nvGrpSpPr>
        <p:grpSpPr>
          <a:xfrm>
            <a:off x="3003724" y="1688647"/>
            <a:ext cx="420775" cy="420811"/>
            <a:chOff x="-5251625" y="3272950"/>
            <a:chExt cx="292225" cy="292250"/>
          </a:xfrm>
        </p:grpSpPr>
        <p:sp>
          <p:nvSpPr>
            <p:cNvPr id="11038" name="Google Shape;11038;p6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68"/>
          <p:cNvGrpSpPr/>
          <p:nvPr/>
        </p:nvGrpSpPr>
        <p:grpSpPr>
          <a:xfrm>
            <a:off x="3000322" y="2204348"/>
            <a:ext cx="427578" cy="421351"/>
            <a:chOff x="-5254775" y="3631325"/>
            <a:chExt cx="296950" cy="292625"/>
          </a:xfrm>
        </p:grpSpPr>
        <p:sp>
          <p:nvSpPr>
            <p:cNvPr id="11042" name="Google Shape;11042;p6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68"/>
          <p:cNvGrpSpPr/>
          <p:nvPr/>
        </p:nvGrpSpPr>
        <p:grpSpPr>
          <a:xfrm>
            <a:off x="3016181" y="2756270"/>
            <a:ext cx="419659" cy="420775"/>
            <a:chOff x="-5251625" y="3991275"/>
            <a:chExt cx="291450" cy="292225"/>
          </a:xfrm>
        </p:grpSpPr>
        <p:sp>
          <p:nvSpPr>
            <p:cNvPr id="11050" name="Google Shape;11050;p6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68"/>
          <p:cNvGrpSpPr/>
          <p:nvPr/>
        </p:nvGrpSpPr>
        <p:grpSpPr>
          <a:xfrm>
            <a:off x="5756763" y="1689240"/>
            <a:ext cx="319874" cy="419623"/>
            <a:chOff x="-3365275" y="3253275"/>
            <a:chExt cx="222150" cy="291425"/>
          </a:xfrm>
        </p:grpSpPr>
        <p:sp>
          <p:nvSpPr>
            <p:cNvPr id="11056" name="Google Shape;11056;p6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68"/>
          <p:cNvGrpSpPr/>
          <p:nvPr/>
        </p:nvGrpSpPr>
        <p:grpSpPr>
          <a:xfrm>
            <a:off x="5730701" y="2204058"/>
            <a:ext cx="371998" cy="421927"/>
            <a:chOff x="-3383375" y="3611625"/>
            <a:chExt cx="258350" cy="293025"/>
          </a:xfrm>
        </p:grpSpPr>
        <p:sp>
          <p:nvSpPr>
            <p:cNvPr id="11059" name="Google Shape;11059;p6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68"/>
          <p:cNvGrpSpPr/>
          <p:nvPr/>
        </p:nvGrpSpPr>
        <p:grpSpPr>
          <a:xfrm>
            <a:off x="5793050" y="2756826"/>
            <a:ext cx="271097" cy="419659"/>
            <a:chOff x="-3347950" y="3971575"/>
            <a:chExt cx="188275" cy="291450"/>
          </a:xfrm>
        </p:grpSpPr>
        <p:sp>
          <p:nvSpPr>
            <p:cNvPr id="11062" name="Google Shape;11062;p6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68"/>
          <p:cNvGrpSpPr/>
          <p:nvPr/>
        </p:nvGrpSpPr>
        <p:grpSpPr>
          <a:xfrm>
            <a:off x="842909" y="3307061"/>
            <a:ext cx="371998" cy="421927"/>
            <a:chOff x="-1575775" y="3238300"/>
            <a:chExt cx="258350" cy="293025"/>
          </a:xfrm>
        </p:grpSpPr>
        <p:sp>
          <p:nvSpPr>
            <p:cNvPr id="11066" name="Google Shape;11066;p68"/>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68"/>
          <p:cNvGrpSpPr/>
          <p:nvPr/>
        </p:nvGrpSpPr>
        <p:grpSpPr>
          <a:xfrm>
            <a:off x="2487807" y="3309051"/>
            <a:ext cx="423079" cy="424159"/>
            <a:chOff x="-1591550" y="3597475"/>
            <a:chExt cx="293825" cy="294575"/>
          </a:xfrm>
        </p:grpSpPr>
        <p:sp>
          <p:nvSpPr>
            <p:cNvPr id="11072" name="Google Shape;11072;p6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68"/>
          <p:cNvGrpSpPr/>
          <p:nvPr/>
        </p:nvGrpSpPr>
        <p:grpSpPr>
          <a:xfrm>
            <a:off x="4137277" y="3318663"/>
            <a:ext cx="421927" cy="399248"/>
            <a:chOff x="-1592325" y="3957400"/>
            <a:chExt cx="293025" cy="277275"/>
          </a:xfrm>
        </p:grpSpPr>
        <p:sp>
          <p:nvSpPr>
            <p:cNvPr id="11076" name="Google Shape;11076;p6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68"/>
          <p:cNvGrpSpPr/>
          <p:nvPr/>
        </p:nvGrpSpPr>
        <p:grpSpPr>
          <a:xfrm>
            <a:off x="3624147" y="3310744"/>
            <a:ext cx="369730" cy="420775"/>
            <a:chOff x="-778700" y="3612425"/>
            <a:chExt cx="256775" cy="292225"/>
          </a:xfrm>
        </p:grpSpPr>
        <p:sp>
          <p:nvSpPr>
            <p:cNvPr id="11081" name="Google Shape;11081;p6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68"/>
          <p:cNvGrpSpPr/>
          <p:nvPr/>
        </p:nvGrpSpPr>
        <p:grpSpPr>
          <a:xfrm>
            <a:off x="6095649" y="3828305"/>
            <a:ext cx="340731" cy="387641"/>
            <a:chOff x="7728464" y="1561258"/>
            <a:chExt cx="349719" cy="397866"/>
          </a:xfrm>
        </p:grpSpPr>
        <p:sp>
          <p:nvSpPr>
            <p:cNvPr id="11088" name="Google Shape;11088;p6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68"/>
          <p:cNvGrpSpPr/>
          <p:nvPr/>
        </p:nvGrpSpPr>
        <p:grpSpPr>
          <a:xfrm>
            <a:off x="4018617" y="3828305"/>
            <a:ext cx="387681" cy="387641"/>
            <a:chOff x="5611350" y="1561258"/>
            <a:chExt cx="397907" cy="397866"/>
          </a:xfrm>
        </p:grpSpPr>
        <p:sp>
          <p:nvSpPr>
            <p:cNvPr id="11091" name="Google Shape;11091;p6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5" name="Google Shape;11095;p68"/>
          <p:cNvGrpSpPr/>
          <p:nvPr/>
        </p:nvGrpSpPr>
        <p:grpSpPr>
          <a:xfrm>
            <a:off x="4537903" y="3925571"/>
            <a:ext cx="387610" cy="193109"/>
            <a:chOff x="6140660" y="1661097"/>
            <a:chExt cx="397835" cy="198202"/>
          </a:xfrm>
        </p:grpSpPr>
        <p:sp>
          <p:nvSpPr>
            <p:cNvPr id="11096" name="Google Shape;11096;p6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68"/>
          <p:cNvGrpSpPr/>
          <p:nvPr/>
        </p:nvGrpSpPr>
        <p:grpSpPr>
          <a:xfrm>
            <a:off x="5057118" y="3828305"/>
            <a:ext cx="387681" cy="387641"/>
            <a:chOff x="6669907" y="1561258"/>
            <a:chExt cx="397907" cy="397866"/>
          </a:xfrm>
        </p:grpSpPr>
        <p:sp>
          <p:nvSpPr>
            <p:cNvPr id="11101" name="Google Shape;11101;p6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68"/>
          <p:cNvGrpSpPr/>
          <p:nvPr/>
        </p:nvGrpSpPr>
        <p:grpSpPr>
          <a:xfrm>
            <a:off x="1942348" y="3885842"/>
            <a:ext cx="387681" cy="272572"/>
            <a:chOff x="3386036" y="1746339"/>
            <a:chExt cx="397907" cy="279762"/>
          </a:xfrm>
        </p:grpSpPr>
        <p:sp>
          <p:nvSpPr>
            <p:cNvPr id="11107" name="Google Shape;11107;p6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68"/>
          <p:cNvGrpSpPr/>
          <p:nvPr/>
        </p:nvGrpSpPr>
        <p:grpSpPr>
          <a:xfrm>
            <a:off x="2980045" y="3828288"/>
            <a:ext cx="387681" cy="387681"/>
            <a:chOff x="4417380" y="1687279"/>
            <a:chExt cx="397907" cy="397907"/>
          </a:xfrm>
        </p:grpSpPr>
        <p:sp>
          <p:nvSpPr>
            <p:cNvPr id="11110" name="Google Shape;11110;p6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68"/>
          <p:cNvGrpSpPr/>
          <p:nvPr/>
        </p:nvGrpSpPr>
        <p:grpSpPr>
          <a:xfrm>
            <a:off x="7926526" y="3308537"/>
            <a:ext cx="387661" cy="387661"/>
            <a:chOff x="2869999" y="1687279"/>
            <a:chExt cx="397887" cy="397887"/>
          </a:xfrm>
        </p:grpSpPr>
        <p:sp>
          <p:nvSpPr>
            <p:cNvPr id="11113" name="Google Shape;11113;p6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68"/>
          <p:cNvGrpSpPr/>
          <p:nvPr/>
        </p:nvGrpSpPr>
        <p:grpSpPr>
          <a:xfrm>
            <a:off x="2461634" y="3828664"/>
            <a:ext cx="386807" cy="386929"/>
            <a:chOff x="3902887" y="1687655"/>
            <a:chExt cx="397010" cy="397135"/>
          </a:xfrm>
        </p:grpSpPr>
        <p:sp>
          <p:nvSpPr>
            <p:cNvPr id="11116" name="Google Shape;11116;p6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8"/>
          <p:cNvGrpSpPr/>
          <p:nvPr/>
        </p:nvGrpSpPr>
        <p:grpSpPr>
          <a:xfrm>
            <a:off x="3499331" y="3828344"/>
            <a:ext cx="387681" cy="387681"/>
            <a:chOff x="4933458" y="1687279"/>
            <a:chExt cx="397907" cy="397907"/>
          </a:xfrm>
        </p:grpSpPr>
        <p:sp>
          <p:nvSpPr>
            <p:cNvPr id="11119" name="Google Shape;11119;p6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68"/>
          <p:cNvGrpSpPr/>
          <p:nvPr/>
        </p:nvGrpSpPr>
        <p:grpSpPr>
          <a:xfrm>
            <a:off x="5273586" y="3308775"/>
            <a:ext cx="387681" cy="387661"/>
            <a:chOff x="266768" y="1721375"/>
            <a:chExt cx="397907" cy="397887"/>
          </a:xfrm>
        </p:grpSpPr>
        <p:sp>
          <p:nvSpPr>
            <p:cNvPr id="11122" name="Google Shape;11122;p6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68"/>
          <p:cNvGrpSpPr/>
          <p:nvPr/>
        </p:nvGrpSpPr>
        <p:grpSpPr>
          <a:xfrm>
            <a:off x="7395588" y="3308924"/>
            <a:ext cx="387539" cy="386888"/>
            <a:chOff x="2408992" y="1722875"/>
            <a:chExt cx="397761" cy="397093"/>
          </a:xfrm>
        </p:grpSpPr>
        <p:sp>
          <p:nvSpPr>
            <p:cNvPr id="11125" name="Google Shape;11125;p6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68"/>
          <p:cNvGrpSpPr/>
          <p:nvPr/>
        </p:nvGrpSpPr>
        <p:grpSpPr>
          <a:xfrm>
            <a:off x="5576404" y="3828305"/>
            <a:ext cx="387641" cy="387641"/>
            <a:chOff x="7199196" y="1561258"/>
            <a:chExt cx="397866" cy="397866"/>
          </a:xfrm>
        </p:grpSpPr>
        <p:sp>
          <p:nvSpPr>
            <p:cNvPr id="11128" name="Google Shape;11128;p6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68"/>
          <p:cNvGrpSpPr/>
          <p:nvPr/>
        </p:nvGrpSpPr>
        <p:grpSpPr>
          <a:xfrm>
            <a:off x="6332282" y="3308537"/>
            <a:ext cx="387661" cy="387661"/>
            <a:chOff x="1379798" y="1723250"/>
            <a:chExt cx="397887" cy="397887"/>
          </a:xfrm>
        </p:grpSpPr>
        <p:sp>
          <p:nvSpPr>
            <p:cNvPr id="11132" name="Google Shape;11132;p6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68"/>
          <p:cNvGrpSpPr/>
          <p:nvPr/>
        </p:nvGrpSpPr>
        <p:grpSpPr>
          <a:xfrm>
            <a:off x="5801242" y="3308537"/>
            <a:ext cx="387641" cy="387661"/>
            <a:chOff x="864491" y="1723250"/>
            <a:chExt cx="397866" cy="397887"/>
          </a:xfrm>
        </p:grpSpPr>
        <p:sp>
          <p:nvSpPr>
            <p:cNvPr id="11137" name="Google Shape;11137;p6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0" name="Google Shape;11140;p68"/>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1" name="Google Shape;11141;p68"/>
          <p:cNvGrpSpPr/>
          <p:nvPr/>
        </p:nvGrpSpPr>
        <p:grpSpPr>
          <a:xfrm>
            <a:off x="6568070" y="3827060"/>
            <a:ext cx="388966" cy="388966"/>
            <a:chOff x="1190625" y="238125"/>
            <a:chExt cx="5235075" cy="5235075"/>
          </a:xfrm>
        </p:grpSpPr>
        <p:sp>
          <p:nvSpPr>
            <p:cNvPr id="11142" name="Google Shape;11142;p6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4" name="Google Shape;11144;p6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48" name="Shape 11148"/>
        <p:cNvGrpSpPr/>
        <p:nvPr/>
      </p:nvGrpSpPr>
      <p:grpSpPr>
        <a:xfrm>
          <a:off x="0" y="0"/>
          <a:ext cx="0" cy="0"/>
          <a:chOff x="0" y="0"/>
          <a:chExt cx="0" cy="0"/>
        </a:xfrm>
      </p:grpSpPr>
      <p:pic>
        <p:nvPicPr>
          <p:cNvPr id="11149" name="Google Shape;11149;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8" name="Shape 2348"/>
        <p:cNvGrpSpPr/>
        <p:nvPr/>
      </p:nvGrpSpPr>
      <p:grpSpPr>
        <a:xfrm>
          <a:off x="0" y="0"/>
          <a:ext cx="0" cy="0"/>
          <a:chOff x="0" y="0"/>
          <a:chExt cx="0" cy="0"/>
        </a:xfrm>
      </p:grpSpPr>
      <p:sp>
        <p:nvSpPr>
          <p:cNvPr id="2349" name="Google Shape;2349;p32"/>
          <p:cNvSpPr/>
          <p:nvPr/>
        </p:nvSpPr>
        <p:spPr>
          <a:xfrm>
            <a:off x="1497913" y="1278825"/>
            <a:ext cx="3213600" cy="32136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2"/>
          <p:cNvSpPr txBox="1"/>
          <p:nvPr>
            <p:ph type="title"/>
          </p:nvPr>
        </p:nvSpPr>
        <p:spPr>
          <a:xfrm>
            <a:off x="4807175" y="2378823"/>
            <a:ext cx="3450900" cy="15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Section header</a:t>
            </a:r>
            <a:endParaRPr/>
          </a:p>
        </p:txBody>
      </p:sp>
      <p:sp>
        <p:nvSpPr>
          <p:cNvPr id="2351" name="Google Shape;2351;p32"/>
          <p:cNvSpPr txBox="1"/>
          <p:nvPr>
            <p:ph idx="2" type="title"/>
          </p:nvPr>
        </p:nvSpPr>
        <p:spPr>
          <a:xfrm>
            <a:off x="5367575" y="1352850"/>
            <a:ext cx="2330100" cy="93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2352" name="Google Shape;2352;p32"/>
          <p:cNvGrpSpPr/>
          <p:nvPr/>
        </p:nvGrpSpPr>
        <p:grpSpPr>
          <a:xfrm>
            <a:off x="435284" y="2391181"/>
            <a:ext cx="2351004" cy="4425656"/>
            <a:chOff x="5492025" y="895275"/>
            <a:chExt cx="2055612" cy="3869595"/>
          </a:xfrm>
        </p:grpSpPr>
        <p:sp>
          <p:nvSpPr>
            <p:cNvPr id="2353" name="Google Shape;2353;p32"/>
            <p:cNvSpPr/>
            <p:nvPr/>
          </p:nvSpPr>
          <p:spPr>
            <a:xfrm>
              <a:off x="5492025" y="895275"/>
              <a:ext cx="2055612" cy="3869595"/>
            </a:xfrm>
            <a:custGeom>
              <a:rect b="b" l="l" r="r" t="t"/>
              <a:pathLst>
                <a:path extrusionOk="0" h="31789" w="16887">
                  <a:moveTo>
                    <a:pt x="3773" y="0"/>
                  </a:moveTo>
                  <a:cubicBezTo>
                    <a:pt x="1687" y="0"/>
                    <a:pt x="1" y="1687"/>
                    <a:pt x="1" y="3759"/>
                  </a:cubicBezTo>
                  <a:lnTo>
                    <a:pt x="1" y="15729"/>
                  </a:lnTo>
                  <a:lnTo>
                    <a:pt x="14" y="15729"/>
                  </a:lnTo>
                  <a:lnTo>
                    <a:pt x="14" y="31788"/>
                  </a:lnTo>
                  <a:lnTo>
                    <a:pt x="2874" y="31788"/>
                  </a:lnTo>
                  <a:lnTo>
                    <a:pt x="2874" y="13157"/>
                  </a:lnTo>
                  <a:lnTo>
                    <a:pt x="2861" y="13157"/>
                  </a:lnTo>
                  <a:lnTo>
                    <a:pt x="2861" y="3759"/>
                  </a:lnTo>
                  <a:cubicBezTo>
                    <a:pt x="2861" y="3269"/>
                    <a:pt x="3269" y="2860"/>
                    <a:pt x="3773" y="2860"/>
                  </a:cubicBezTo>
                  <a:cubicBezTo>
                    <a:pt x="4276" y="2860"/>
                    <a:pt x="4684" y="3269"/>
                    <a:pt x="4684" y="3759"/>
                  </a:cubicBezTo>
                  <a:lnTo>
                    <a:pt x="4671" y="12748"/>
                  </a:lnTo>
                  <a:cubicBezTo>
                    <a:pt x="4671" y="14817"/>
                    <a:pt x="6374" y="16507"/>
                    <a:pt x="8443" y="16507"/>
                  </a:cubicBezTo>
                  <a:cubicBezTo>
                    <a:pt x="10525" y="16507"/>
                    <a:pt x="12215" y="14817"/>
                    <a:pt x="12215" y="12748"/>
                  </a:cubicBezTo>
                  <a:lnTo>
                    <a:pt x="12215" y="3759"/>
                  </a:lnTo>
                  <a:cubicBezTo>
                    <a:pt x="12215" y="3269"/>
                    <a:pt x="12624" y="2860"/>
                    <a:pt x="13114" y="2860"/>
                  </a:cubicBezTo>
                  <a:cubicBezTo>
                    <a:pt x="13618" y="2860"/>
                    <a:pt x="14026" y="3269"/>
                    <a:pt x="14026" y="3759"/>
                  </a:cubicBezTo>
                  <a:lnTo>
                    <a:pt x="14026" y="13157"/>
                  </a:lnTo>
                  <a:lnTo>
                    <a:pt x="14026" y="31788"/>
                  </a:lnTo>
                  <a:lnTo>
                    <a:pt x="16886" y="31788"/>
                  </a:lnTo>
                  <a:lnTo>
                    <a:pt x="16886" y="15729"/>
                  </a:lnTo>
                  <a:lnTo>
                    <a:pt x="16886" y="3759"/>
                  </a:lnTo>
                  <a:cubicBezTo>
                    <a:pt x="16886" y="1687"/>
                    <a:pt x="15200" y="0"/>
                    <a:pt x="13114" y="0"/>
                  </a:cubicBezTo>
                  <a:cubicBezTo>
                    <a:pt x="11045" y="0"/>
                    <a:pt x="9355" y="1687"/>
                    <a:pt x="9355" y="3759"/>
                  </a:cubicBezTo>
                  <a:lnTo>
                    <a:pt x="9355" y="12748"/>
                  </a:lnTo>
                  <a:cubicBezTo>
                    <a:pt x="9355" y="13209"/>
                    <a:pt x="9002" y="13591"/>
                    <a:pt x="8564" y="13647"/>
                  </a:cubicBezTo>
                  <a:lnTo>
                    <a:pt x="8336" y="13647"/>
                  </a:lnTo>
                  <a:cubicBezTo>
                    <a:pt x="7884" y="13591"/>
                    <a:pt x="7531" y="13209"/>
                    <a:pt x="7531" y="12748"/>
                  </a:cubicBezTo>
                  <a:lnTo>
                    <a:pt x="7531" y="3759"/>
                  </a:lnTo>
                  <a:cubicBezTo>
                    <a:pt x="7531" y="1687"/>
                    <a:pt x="5842" y="0"/>
                    <a:pt x="3773"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354" name="Google Shape;2354;p32"/>
            <p:cNvGrpSpPr/>
            <p:nvPr/>
          </p:nvGrpSpPr>
          <p:grpSpPr>
            <a:xfrm>
              <a:off x="5659156" y="1062406"/>
              <a:ext cx="1720973" cy="3496726"/>
              <a:chOff x="5659156" y="1062406"/>
              <a:chExt cx="1720973" cy="3496726"/>
            </a:xfrm>
          </p:grpSpPr>
          <p:sp>
            <p:nvSpPr>
              <p:cNvPr id="2355" name="Google Shape;2355;p32"/>
              <p:cNvSpPr/>
              <p:nvPr/>
            </p:nvSpPr>
            <p:spPr>
              <a:xfrm>
                <a:off x="5661103" y="2645951"/>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2"/>
              <p:cNvSpPr/>
              <p:nvPr/>
            </p:nvSpPr>
            <p:spPr>
              <a:xfrm>
                <a:off x="7366861" y="375646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2"/>
              <p:cNvSpPr/>
              <p:nvPr/>
            </p:nvSpPr>
            <p:spPr>
              <a:xfrm>
                <a:off x="7366861" y="3862732"/>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2"/>
              <p:cNvSpPr/>
              <p:nvPr/>
            </p:nvSpPr>
            <p:spPr>
              <a:xfrm>
                <a:off x="7366861" y="364861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2"/>
              <p:cNvSpPr/>
              <p:nvPr/>
            </p:nvSpPr>
            <p:spPr>
              <a:xfrm>
                <a:off x="7366861" y="4506059"/>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2"/>
              <p:cNvSpPr/>
              <p:nvPr/>
            </p:nvSpPr>
            <p:spPr>
              <a:xfrm>
                <a:off x="7366861" y="397046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2"/>
              <p:cNvSpPr/>
              <p:nvPr/>
            </p:nvSpPr>
            <p:spPr>
              <a:xfrm>
                <a:off x="7366861" y="4078311"/>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2"/>
              <p:cNvSpPr/>
              <p:nvPr/>
            </p:nvSpPr>
            <p:spPr>
              <a:xfrm>
                <a:off x="7366861" y="4184213"/>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2"/>
              <p:cNvSpPr/>
              <p:nvPr/>
            </p:nvSpPr>
            <p:spPr>
              <a:xfrm>
                <a:off x="7366861" y="4398209"/>
                <a:ext cx="13268" cy="54656"/>
              </a:xfrm>
              <a:custGeom>
                <a:rect b="b" l="l" r="r" t="t"/>
                <a:pathLst>
                  <a:path extrusionOk="0" h="449" w="109">
                    <a:moveTo>
                      <a:pt x="0" y="1"/>
                    </a:moveTo>
                    <a:lnTo>
                      <a:pt x="0" y="448"/>
                    </a:lnTo>
                    <a:lnTo>
                      <a:pt x="108" y="448"/>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2"/>
              <p:cNvSpPr/>
              <p:nvPr/>
            </p:nvSpPr>
            <p:spPr>
              <a:xfrm>
                <a:off x="7366861" y="429194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2"/>
              <p:cNvSpPr/>
              <p:nvPr/>
            </p:nvSpPr>
            <p:spPr>
              <a:xfrm>
                <a:off x="7366861" y="2896221"/>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2"/>
              <p:cNvSpPr/>
              <p:nvPr/>
            </p:nvSpPr>
            <p:spPr>
              <a:xfrm>
                <a:off x="7366861" y="3004071"/>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2"/>
              <p:cNvSpPr/>
              <p:nvPr/>
            </p:nvSpPr>
            <p:spPr>
              <a:xfrm>
                <a:off x="7366861" y="2789954"/>
                <a:ext cx="13268" cy="53073"/>
              </a:xfrm>
              <a:custGeom>
                <a:rect b="b" l="l" r="r" t="t"/>
                <a:pathLst>
                  <a:path extrusionOk="0" h="436" w="109">
                    <a:moveTo>
                      <a:pt x="0" y="1"/>
                    </a:moveTo>
                    <a:lnTo>
                      <a:pt x="0" y="435"/>
                    </a:lnTo>
                    <a:lnTo>
                      <a:pt x="108" y="435"/>
                    </a:lnTo>
                    <a:lnTo>
                      <a:pt x="108" y="164"/>
                    </a:lnTo>
                    <a:lnTo>
                      <a:pt x="108" y="14"/>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2"/>
              <p:cNvSpPr/>
              <p:nvPr/>
            </p:nvSpPr>
            <p:spPr>
              <a:xfrm>
                <a:off x="7366861" y="3111434"/>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2"/>
              <p:cNvSpPr/>
              <p:nvPr/>
            </p:nvSpPr>
            <p:spPr>
              <a:xfrm>
                <a:off x="7366861" y="3217702"/>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2"/>
              <p:cNvSpPr/>
              <p:nvPr/>
            </p:nvSpPr>
            <p:spPr>
              <a:xfrm>
                <a:off x="7366861" y="3325552"/>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2"/>
              <p:cNvSpPr/>
              <p:nvPr/>
            </p:nvSpPr>
            <p:spPr>
              <a:xfrm>
                <a:off x="7366861" y="3539182"/>
                <a:ext cx="13268" cy="56603"/>
              </a:xfrm>
              <a:custGeom>
                <a:rect b="b" l="l" r="r" t="t"/>
                <a:pathLst>
                  <a:path extrusionOk="0" h="465" w="109">
                    <a:moveTo>
                      <a:pt x="0" y="1"/>
                    </a:moveTo>
                    <a:lnTo>
                      <a:pt x="0" y="30"/>
                    </a:lnTo>
                    <a:lnTo>
                      <a:pt x="0" y="439"/>
                    </a:lnTo>
                    <a:lnTo>
                      <a:pt x="0" y="465"/>
                    </a:lnTo>
                    <a:lnTo>
                      <a:pt x="108" y="465"/>
                    </a:lnTo>
                    <a:lnTo>
                      <a:pt x="108" y="439"/>
                    </a:lnTo>
                    <a:lnTo>
                      <a:pt x="108" y="30"/>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2"/>
              <p:cNvSpPr/>
              <p:nvPr/>
            </p:nvSpPr>
            <p:spPr>
              <a:xfrm>
                <a:off x="7366861" y="3431819"/>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2"/>
              <p:cNvSpPr/>
              <p:nvPr/>
            </p:nvSpPr>
            <p:spPr>
              <a:xfrm>
                <a:off x="5833347" y="1069101"/>
                <a:ext cx="54656" cy="29945"/>
              </a:xfrm>
              <a:custGeom>
                <a:rect b="b" l="l" r="r" t="t"/>
                <a:pathLst>
                  <a:path extrusionOk="0" h="246" w="449">
                    <a:moveTo>
                      <a:pt x="423" y="1"/>
                    </a:moveTo>
                    <a:cubicBezTo>
                      <a:pt x="285" y="43"/>
                      <a:pt x="138" y="83"/>
                      <a:pt x="1" y="151"/>
                    </a:cubicBezTo>
                    <a:lnTo>
                      <a:pt x="40" y="246"/>
                    </a:lnTo>
                    <a:cubicBezTo>
                      <a:pt x="178" y="190"/>
                      <a:pt x="315" y="138"/>
                      <a:pt x="449" y="109"/>
                    </a:cubicBezTo>
                    <a:lnTo>
                      <a:pt x="4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2"/>
              <p:cNvSpPr/>
              <p:nvPr/>
            </p:nvSpPr>
            <p:spPr>
              <a:xfrm>
                <a:off x="5659156" y="1720827"/>
                <a:ext cx="13633" cy="53073"/>
              </a:xfrm>
              <a:custGeom>
                <a:rect b="b" l="l" r="r" t="t"/>
                <a:pathLst>
                  <a:path extrusionOk="0" h="436" w="112">
                    <a:moveTo>
                      <a:pt x="0" y="1"/>
                    </a:moveTo>
                    <a:lnTo>
                      <a:pt x="0" y="436"/>
                    </a:lnTo>
                    <a:lnTo>
                      <a:pt x="111" y="436"/>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2"/>
              <p:cNvSpPr/>
              <p:nvPr/>
            </p:nvSpPr>
            <p:spPr>
              <a:xfrm>
                <a:off x="5659156" y="1826729"/>
                <a:ext cx="13633" cy="55021"/>
              </a:xfrm>
              <a:custGeom>
                <a:rect b="b" l="l" r="r" t="t"/>
                <a:pathLst>
                  <a:path extrusionOk="0" h="452" w="112">
                    <a:moveTo>
                      <a:pt x="0" y="0"/>
                    </a:moveTo>
                    <a:lnTo>
                      <a:pt x="0" y="451"/>
                    </a:lnTo>
                    <a:lnTo>
                      <a:pt x="111" y="451"/>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2"/>
              <p:cNvSpPr/>
              <p:nvPr/>
            </p:nvSpPr>
            <p:spPr>
              <a:xfrm>
                <a:off x="5659156" y="1506831"/>
                <a:ext cx="13633" cy="53073"/>
              </a:xfrm>
              <a:custGeom>
                <a:rect b="b" l="l" r="r" t="t"/>
                <a:pathLst>
                  <a:path extrusionOk="0" h="436"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2"/>
              <p:cNvSpPr/>
              <p:nvPr/>
            </p:nvSpPr>
            <p:spPr>
              <a:xfrm>
                <a:off x="5682649" y="1190097"/>
                <a:ext cx="38222" cy="55021"/>
              </a:xfrm>
              <a:custGeom>
                <a:rect b="b" l="l" r="r" t="t"/>
                <a:pathLst>
                  <a:path extrusionOk="0" h="452" w="314">
                    <a:moveTo>
                      <a:pt x="216" y="0"/>
                    </a:moveTo>
                    <a:cubicBezTo>
                      <a:pt x="134" y="138"/>
                      <a:pt x="69" y="259"/>
                      <a:pt x="0" y="396"/>
                    </a:cubicBezTo>
                    <a:lnTo>
                      <a:pt x="108" y="452"/>
                    </a:lnTo>
                    <a:cubicBezTo>
                      <a:pt x="164" y="314"/>
                      <a:pt x="232" y="193"/>
                      <a:pt x="314" y="69"/>
                    </a:cubicBezTo>
                    <a:lnTo>
                      <a:pt x="2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2"/>
              <p:cNvSpPr/>
              <p:nvPr/>
            </p:nvSpPr>
            <p:spPr>
              <a:xfrm>
                <a:off x="5659156" y="1398981"/>
                <a:ext cx="13633" cy="53438"/>
              </a:xfrm>
              <a:custGeom>
                <a:rect b="b" l="l" r="r" t="t"/>
                <a:pathLst>
                  <a:path extrusionOk="0" h="439" w="112">
                    <a:moveTo>
                      <a:pt x="0" y="1"/>
                    </a:moveTo>
                    <a:lnTo>
                      <a:pt x="0" y="439"/>
                    </a:lnTo>
                    <a:lnTo>
                      <a:pt x="111" y="43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2"/>
              <p:cNvSpPr/>
              <p:nvPr/>
            </p:nvSpPr>
            <p:spPr>
              <a:xfrm>
                <a:off x="5743878" y="1114140"/>
                <a:ext cx="49908" cy="44674"/>
              </a:xfrm>
              <a:custGeom>
                <a:rect b="b" l="l" r="r" t="t"/>
                <a:pathLst>
                  <a:path extrusionOk="0" h="367" w="410">
                    <a:moveTo>
                      <a:pt x="340" y="0"/>
                    </a:moveTo>
                    <a:cubicBezTo>
                      <a:pt x="220" y="82"/>
                      <a:pt x="108" y="177"/>
                      <a:pt x="1" y="285"/>
                    </a:cubicBezTo>
                    <a:lnTo>
                      <a:pt x="82" y="366"/>
                    </a:lnTo>
                    <a:cubicBezTo>
                      <a:pt x="177" y="258"/>
                      <a:pt x="285" y="164"/>
                      <a:pt x="409" y="82"/>
                    </a:cubicBezTo>
                    <a:lnTo>
                      <a:pt x="3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2"/>
              <p:cNvSpPr/>
              <p:nvPr/>
            </p:nvSpPr>
            <p:spPr>
              <a:xfrm>
                <a:off x="5659156" y="1291131"/>
                <a:ext cx="19963" cy="55021"/>
              </a:xfrm>
              <a:custGeom>
                <a:rect b="b" l="l" r="r" t="t"/>
                <a:pathLst>
                  <a:path extrusionOk="0" h="452" w="164">
                    <a:moveTo>
                      <a:pt x="56" y="1"/>
                    </a:moveTo>
                    <a:cubicBezTo>
                      <a:pt x="30" y="151"/>
                      <a:pt x="17" y="301"/>
                      <a:pt x="0" y="452"/>
                    </a:cubicBezTo>
                    <a:lnTo>
                      <a:pt x="111" y="452"/>
                    </a:lnTo>
                    <a:cubicBezTo>
                      <a:pt x="125" y="301"/>
                      <a:pt x="138" y="164"/>
                      <a:pt x="164" y="30"/>
                    </a:cubicBezTo>
                    <a:lnTo>
                      <a:pt x="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2"/>
              <p:cNvSpPr/>
              <p:nvPr/>
            </p:nvSpPr>
            <p:spPr>
              <a:xfrm>
                <a:off x="5659156" y="1613098"/>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2"/>
              <p:cNvSpPr/>
              <p:nvPr/>
            </p:nvSpPr>
            <p:spPr>
              <a:xfrm>
                <a:off x="5659156" y="247005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2"/>
              <p:cNvSpPr/>
              <p:nvPr/>
            </p:nvSpPr>
            <p:spPr>
              <a:xfrm>
                <a:off x="5659156" y="2576323"/>
                <a:ext cx="13633" cy="54656"/>
              </a:xfrm>
              <a:custGeom>
                <a:rect b="b" l="l" r="r" t="t"/>
                <a:pathLst>
                  <a:path extrusionOk="0" h="449" w="112">
                    <a:moveTo>
                      <a:pt x="0" y="0"/>
                    </a:moveTo>
                    <a:lnTo>
                      <a:pt x="0" y="448"/>
                    </a:lnTo>
                    <a:lnTo>
                      <a:pt x="111" y="44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2"/>
              <p:cNvSpPr/>
              <p:nvPr/>
            </p:nvSpPr>
            <p:spPr>
              <a:xfrm>
                <a:off x="5659156" y="1934579"/>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2"/>
              <p:cNvSpPr/>
              <p:nvPr/>
            </p:nvSpPr>
            <p:spPr>
              <a:xfrm>
                <a:off x="5659156" y="2683808"/>
                <a:ext cx="13633" cy="53317"/>
              </a:xfrm>
              <a:custGeom>
                <a:rect b="b" l="l" r="r" t="t"/>
                <a:pathLst>
                  <a:path extrusionOk="0" h="438"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2"/>
              <p:cNvSpPr/>
              <p:nvPr/>
            </p:nvSpPr>
            <p:spPr>
              <a:xfrm>
                <a:off x="5659156" y="2040725"/>
                <a:ext cx="13633" cy="54656"/>
              </a:xfrm>
              <a:custGeom>
                <a:rect b="b" l="l" r="r" t="t"/>
                <a:pathLst>
                  <a:path extrusionOk="0" h="449" w="112">
                    <a:moveTo>
                      <a:pt x="0" y="1"/>
                    </a:moveTo>
                    <a:lnTo>
                      <a:pt x="0" y="449"/>
                    </a:lnTo>
                    <a:lnTo>
                      <a:pt x="111" y="44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2"/>
              <p:cNvSpPr/>
              <p:nvPr/>
            </p:nvSpPr>
            <p:spPr>
              <a:xfrm>
                <a:off x="5659156" y="214857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2"/>
              <p:cNvSpPr/>
              <p:nvPr/>
            </p:nvSpPr>
            <p:spPr>
              <a:xfrm>
                <a:off x="5659156" y="2362205"/>
                <a:ext cx="13633" cy="55021"/>
              </a:xfrm>
              <a:custGeom>
                <a:rect b="b" l="l" r="r" t="t"/>
                <a:pathLst>
                  <a:path extrusionOk="0" h="452" w="112">
                    <a:moveTo>
                      <a:pt x="0" y="1"/>
                    </a:moveTo>
                    <a:lnTo>
                      <a:pt x="0" y="452"/>
                    </a:lnTo>
                    <a:lnTo>
                      <a:pt x="111" y="452"/>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2"/>
              <p:cNvSpPr/>
              <p:nvPr/>
            </p:nvSpPr>
            <p:spPr>
              <a:xfrm>
                <a:off x="5659156" y="2256060"/>
                <a:ext cx="13633" cy="53438"/>
              </a:xfrm>
              <a:custGeom>
                <a:rect b="b" l="l" r="r" t="t"/>
                <a:pathLst>
                  <a:path extrusionOk="0" h="439"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2"/>
              <p:cNvSpPr/>
              <p:nvPr/>
            </p:nvSpPr>
            <p:spPr>
              <a:xfrm>
                <a:off x="6228107"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2"/>
              <p:cNvSpPr/>
              <p:nvPr/>
            </p:nvSpPr>
            <p:spPr>
              <a:xfrm>
                <a:off x="6228107" y="143038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2"/>
              <p:cNvSpPr/>
              <p:nvPr/>
            </p:nvSpPr>
            <p:spPr>
              <a:xfrm>
                <a:off x="6228107" y="153823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2"/>
              <p:cNvSpPr/>
              <p:nvPr/>
            </p:nvSpPr>
            <p:spPr>
              <a:xfrm>
                <a:off x="6228107" y="1644504"/>
                <a:ext cx="14851" cy="54656"/>
              </a:xfrm>
              <a:custGeom>
                <a:rect b="b" l="l" r="r" t="t"/>
                <a:pathLst>
                  <a:path extrusionOk="0" h="449" w="122">
                    <a:moveTo>
                      <a:pt x="0" y="0"/>
                    </a:moveTo>
                    <a:lnTo>
                      <a:pt x="0" y="448"/>
                    </a:lnTo>
                    <a:lnTo>
                      <a:pt x="121" y="448"/>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2"/>
              <p:cNvSpPr/>
              <p:nvPr/>
            </p:nvSpPr>
            <p:spPr>
              <a:xfrm>
                <a:off x="6228107"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2"/>
              <p:cNvSpPr/>
              <p:nvPr/>
            </p:nvSpPr>
            <p:spPr>
              <a:xfrm>
                <a:off x="6448554" y="2715578"/>
                <a:ext cx="54656" cy="21546"/>
              </a:xfrm>
              <a:custGeom>
                <a:rect b="b" l="l" r="r" t="t"/>
                <a:pathLst>
                  <a:path extrusionOk="0" h="177" w="449">
                    <a:moveTo>
                      <a:pt x="26" y="1"/>
                    </a:moveTo>
                    <a:lnTo>
                      <a:pt x="0" y="108"/>
                    </a:lnTo>
                    <a:cubicBezTo>
                      <a:pt x="134" y="148"/>
                      <a:pt x="285" y="164"/>
                      <a:pt x="435" y="177"/>
                    </a:cubicBezTo>
                    <a:lnTo>
                      <a:pt x="448" y="66"/>
                    </a:lnTo>
                    <a:cubicBezTo>
                      <a:pt x="298" y="53"/>
                      <a:pt x="164" y="40"/>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2"/>
              <p:cNvSpPr/>
              <p:nvPr/>
            </p:nvSpPr>
            <p:spPr>
              <a:xfrm>
                <a:off x="6228107" y="1752354"/>
                <a:ext cx="14851" cy="52951"/>
              </a:xfrm>
              <a:custGeom>
                <a:rect b="b" l="l" r="r" t="t"/>
                <a:pathLst>
                  <a:path extrusionOk="0" h="435" w="122">
                    <a:moveTo>
                      <a:pt x="0" y="0"/>
                    </a:moveTo>
                    <a:lnTo>
                      <a:pt x="0" y="435"/>
                    </a:lnTo>
                    <a:lnTo>
                      <a:pt x="121" y="435"/>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2"/>
              <p:cNvSpPr/>
              <p:nvPr/>
            </p:nvSpPr>
            <p:spPr>
              <a:xfrm>
                <a:off x="6234437" y="2499878"/>
                <a:ext cx="26780" cy="54656"/>
              </a:xfrm>
              <a:custGeom>
                <a:rect b="b" l="l" r="r" t="t"/>
                <a:pathLst>
                  <a:path extrusionOk="0" h="449" w="220">
                    <a:moveTo>
                      <a:pt x="112" y="1"/>
                    </a:moveTo>
                    <a:lnTo>
                      <a:pt x="1" y="14"/>
                    </a:lnTo>
                    <a:cubicBezTo>
                      <a:pt x="30" y="164"/>
                      <a:pt x="69" y="315"/>
                      <a:pt x="125" y="449"/>
                    </a:cubicBezTo>
                    <a:lnTo>
                      <a:pt x="220" y="409"/>
                    </a:lnTo>
                    <a:cubicBezTo>
                      <a:pt x="177" y="272"/>
                      <a:pt x="138" y="138"/>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2"/>
              <p:cNvSpPr/>
              <p:nvPr/>
            </p:nvSpPr>
            <p:spPr>
              <a:xfrm>
                <a:off x="6349103" y="2672244"/>
                <a:ext cx="52951" cy="38222"/>
              </a:xfrm>
              <a:custGeom>
                <a:rect b="b" l="l" r="r" t="t"/>
                <a:pathLst>
                  <a:path extrusionOk="0" h="314" w="435">
                    <a:moveTo>
                      <a:pt x="69" y="0"/>
                    </a:moveTo>
                    <a:lnTo>
                      <a:pt x="0" y="82"/>
                    </a:lnTo>
                    <a:cubicBezTo>
                      <a:pt x="121" y="177"/>
                      <a:pt x="258" y="245"/>
                      <a:pt x="396" y="314"/>
                    </a:cubicBezTo>
                    <a:lnTo>
                      <a:pt x="435" y="219"/>
                    </a:lnTo>
                    <a:cubicBezTo>
                      <a:pt x="314" y="151"/>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2"/>
              <p:cNvSpPr/>
              <p:nvPr/>
            </p:nvSpPr>
            <p:spPr>
              <a:xfrm>
                <a:off x="6274241" y="2596164"/>
                <a:ext cx="43457" cy="49908"/>
              </a:xfrm>
              <a:custGeom>
                <a:rect b="b" l="l" r="r" t="t"/>
                <a:pathLst>
                  <a:path extrusionOk="0" h="410" w="357">
                    <a:moveTo>
                      <a:pt x="95" y="1"/>
                    </a:moveTo>
                    <a:lnTo>
                      <a:pt x="1" y="53"/>
                    </a:lnTo>
                    <a:cubicBezTo>
                      <a:pt x="82" y="190"/>
                      <a:pt x="177" y="298"/>
                      <a:pt x="275" y="409"/>
                    </a:cubicBezTo>
                    <a:lnTo>
                      <a:pt x="357" y="341"/>
                    </a:lnTo>
                    <a:cubicBezTo>
                      <a:pt x="259" y="230"/>
                      <a:pt x="177" y="122"/>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2"/>
              <p:cNvSpPr/>
              <p:nvPr/>
            </p:nvSpPr>
            <p:spPr>
              <a:xfrm>
                <a:off x="5939614" y="1062406"/>
                <a:ext cx="54656" cy="16798"/>
              </a:xfrm>
              <a:custGeom>
                <a:rect b="b" l="l" r="r" t="t"/>
                <a:pathLst>
                  <a:path extrusionOk="0" h="138" w="449">
                    <a:moveTo>
                      <a:pt x="1" y="0"/>
                    </a:moveTo>
                    <a:lnTo>
                      <a:pt x="1" y="111"/>
                    </a:lnTo>
                    <a:lnTo>
                      <a:pt x="96" y="111"/>
                    </a:lnTo>
                    <a:cubicBezTo>
                      <a:pt x="203" y="111"/>
                      <a:pt x="328" y="111"/>
                      <a:pt x="435" y="138"/>
                    </a:cubicBezTo>
                    <a:lnTo>
                      <a:pt x="449" y="30"/>
                    </a:lnTo>
                    <a:cubicBezTo>
                      <a:pt x="341" y="0"/>
                      <a:pt x="216" y="0"/>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2"/>
              <p:cNvSpPr/>
              <p:nvPr/>
            </p:nvSpPr>
            <p:spPr>
              <a:xfrm>
                <a:off x="6228107" y="1323023"/>
                <a:ext cx="14851" cy="54656"/>
              </a:xfrm>
              <a:custGeom>
                <a:rect b="b" l="l" r="r" t="t"/>
                <a:pathLst>
                  <a:path extrusionOk="0" h="449" w="122">
                    <a:moveTo>
                      <a:pt x="108" y="0"/>
                    </a:moveTo>
                    <a:lnTo>
                      <a:pt x="0" y="13"/>
                    </a:lnTo>
                    <a:lnTo>
                      <a:pt x="0" y="245"/>
                    </a:lnTo>
                    <a:lnTo>
                      <a:pt x="0" y="448"/>
                    </a:lnTo>
                    <a:lnTo>
                      <a:pt x="121" y="448"/>
                    </a:lnTo>
                    <a:lnTo>
                      <a:pt x="121" y="245"/>
                    </a:lnTo>
                    <a:cubicBezTo>
                      <a:pt x="121" y="164"/>
                      <a:pt x="108" y="82"/>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2"/>
              <p:cNvSpPr/>
              <p:nvPr/>
            </p:nvSpPr>
            <p:spPr>
              <a:xfrm>
                <a:off x="6198284" y="1218338"/>
                <a:ext cx="31527" cy="55021"/>
              </a:xfrm>
              <a:custGeom>
                <a:rect b="b" l="l" r="r" t="t"/>
                <a:pathLst>
                  <a:path extrusionOk="0" h="452" w="259">
                    <a:moveTo>
                      <a:pt x="95" y="1"/>
                    </a:moveTo>
                    <a:lnTo>
                      <a:pt x="0" y="56"/>
                    </a:lnTo>
                    <a:cubicBezTo>
                      <a:pt x="53" y="177"/>
                      <a:pt x="108" y="314"/>
                      <a:pt x="147" y="452"/>
                    </a:cubicBezTo>
                    <a:lnTo>
                      <a:pt x="259" y="422"/>
                    </a:lnTo>
                    <a:cubicBezTo>
                      <a:pt x="216" y="272"/>
                      <a:pt x="164" y="138"/>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2"/>
              <p:cNvSpPr/>
              <p:nvPr/>
            </p:nvSpPr>
            <p:spPr>
              <a:xfrm>
                <a:off x="6133403" y="1133981"/>
                <a:ext cx="46622" cy="47839"/>
              </a:xfrm>
              <a:custGeom>
                <a:rect b="b" l="l" r="r" t="t"/>
                <a:pathLst>
                  <a:path extrusionOk="0" h="393" w="383">
                    <a:moveTo>
                      <a:pt x="69" y="1"/>
                    </a:moveTo>
                    <a:lnTo>
                      <a:pt x="1" y="82"/>
                    </a:lnTo>
                    <a:cubicBezTo>
                      <a:pt x="108" y="177"/>
                      <a:pt x="206" y="272"/>
                      <a:pt x="288" y="393"/>
                    </a:cubicBezTo>
                    <a:lnTo>
                      <a:pt x="383" y="327"/>
                    </a:lnTo>
                    <a:cubicBezTo>
                      <a:pt x="288" y="203"/>
                      <a:pt x="177" y="95"/>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2"/>
              <p:cNvSpPr/>
              <p:nvPr/>
            </p:nvSpPr>
            <p:spPr>
              <a:xfrm>
                <a:off x="6042352" y="1079083"/>
                <a:ext cx="54534" cy="33110"/>
              </a:xfrm>
              <a:custGeom>
                <a:rect b="b" l="l" r="r" t="t"/>
                <a:pathLst>
                  <a:path extrusionOk="0" h="272" w="448">
                    <a:moveTo>
                      <a:pt x="39" y="1"/>
                    </a:moveTo>
                    <a:lnTo>
                      <a:pt x="0" y="95"/>
                    </a:lnTo>
                    <a:cubicBezTo>
                      <a:pt x="137" y="151"/>
                      <a:pt x="271" y="206"/>
                      <a:pt x="396" y="272"/>
                    </a:cubicBezTo>
                    <a:lnTo>
                      <a:pt x="448" y="177"/>
                    </a:lnTo>
                    <a:cubicBezTo>
                      <a:pt x="327" y="108"/>
                      <a:pt x="177" y="43"/>
                      <a:pt x="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2"/>
              <p:cNvSpPr/>
              <p:nvPr/>
            </p:nvSpPr>
            <p:spPr>
              <a:xfrm>
                <a:off x="6228107"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2"/>
              <p:cNvSpPr/>
              <p:nvPr/>
            </p:nvSpPr>
            <p:spPr>
              <a:xfrm>
                <a:off x="6228107"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2"/>
              <p:cNvSpPr/>
              <p:nvPr/>
            </p:nvSpPr>
            <p:spPr>
              <a:xfrm>
                <a:off x="6228107"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2"/>
              <p:cNvSpPr/>
              <p:nvPr/>
            </p:nvSpPr>
            <p:spPr>
              <a:xfrm>
                <a:off x="6228107"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2"/>
              <p:cNvSpPr/>
              <p:nvPr/>
            </p:nvSpPr>
            <p:spPr>
              <a:xfrm>
                <a:off x="7151161" y="1069101"/>
                <a:ext cx="55021" cy="29945"/>
              </a:xfrm>
              <a:custGeom>
                <a:rect b="b" l="l" r="r" t="t"/>
                <a:pathLst>
                  <a:path extrusionOk="0" h="246" w="452">
                    <a:moveTo>
                      <a:pt x="30" y="1"/>
                    </a:moveTo>
                    <a:lnTo>
                      <a:pt x="1" y="109"/>
                    </a:lnTo>
                    <a:cubicBezTo>
                      <a:pt x="138" y="138"/>
                      <a:pt x="275" y="190"/>
                      <a:pt x="409" y="246"/>
                    </a:cubicBezTo>
                    <a:lnTo>
                      <a:pt x="452" y="151"/>
                    </a:lnTo>
                    <a:cubicBezTo>
                      <a:pt x="314" y="83"/>
                      <a:pt x="180" y="43"/>
                      <a:pt x="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2"/>
              <p:cNvSpPr/>
              <p:nvPr/>
            </p:nvSpPr>
            <p:spPr>
              <a:xfrm>
                <a:off x="7366861" y="1720827"/>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2"/>
              <p:cNvSpPr/>
              <p:nvPr/>
            </p:nvSpPr>
            <p:spPr>
              <a:xfrm>
                <a:off x="7366861" y="1826729"/>
                <a:ext cx="13268" cy="55021"/>
              </a:xfrm>
              <a:custGeom>
                <a:rect b="b" l="l" r="r" t="t"/>
                <a:pathLst>
                  <a:path extrusionOk="0" h="452" w="109">
                    <a:moveTo>
                      <a:pt x="0" y="0"/>
                    </a:moveTo>
                    <a:lnTo>
                      <a:pt x="0" y="451"/>
                    </a:lnTo>
                    <a:lnTo>
                      <a:pt x="108" y="4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2"/>
              <p:cNvSpPr/>
              <p:nvPr/>
            </p:nvSpPr>
            <p:spPr>
              <a:xfrm>
                <a:off x="7366861" y="1506831"/>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2"/>
              <p:cNvSpPr/>
              <p:nvPr/>
            </p:nvSpPr>
            <p:spPr>
              <a:xfrm>
                <a:off x="7318657" y="1190097"/>
                <a:ext cx="38344" cy="55021"/>
              </a:xfrm>
              <a:custGeom>
                <a:rect b="b" l="l" r="r" t="t"/>
                <a:pathLst>
                  <a:path extrusionOk="0" h="452" w="315">
                    <a:moveTo>
                      <a:pt x="96" y="0"/>
                    </a:moveTo>
                    <a:lnTo>
                      <a:pt x="1" y="69"/>
                    </a:lnTo>
                    <a:cubicBezTo>
                      <a:pt x="82" y="193"/>
                      <a:pt x="151" y="314"/>
                      <a:pt x="207" y="452"/>
                    </a:cubicBezTo>
                    <a:lnTo>
                      <a:pt x="315" y="396"/>
                    </a:lnTo>
                    <a:cubicBezTo>
                      <a:pt x="259" y="259"/>
                      <a:pt x="177" y="138"/>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2"/>
              <p:cNvSpPr/>
              <p:nvPr/>
            </p:nvSpPr>
            <p:spPr>
              <a:xfrm>
                <a:off x="7366861" y="1398981"/>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2"/>
              <p:cNvSpPr/>
              <p:nvPr/>
            </p:nvSpPr>
            <p:spPr>
              <a:xfrm>
                <a:off x="7245864" y="1114140"/>
                <a:ext cx="49908" cy="44674"/>
              </a:xfrm>
              <a:custGeom>
                <a:rect b="b" l="l" r="r" t="t"/>
                <a:pathLst>
                  <a:path extrusionOk="0" h="367" w="410">
                    <a:moveTo>
                      <a:pt x="69" y="0"/>
                    </a:moveTo>
                    <a:lnTo>
                      <a:pt x="1" y="82"/>
                    </a:lnTo>
                    <a:cubicBezTo>
                      <a:pt x="122" y="164"/>
                      <a:pt x="233" y="258"/>
                      <a:pt x="327" y="366"/>
                    </a:cubicBezTo>
                    <a:lnTo>
                      <a:pt x="409" y="285"/>
                    </a:lnTo>
                    <a:cubicBezTo>
                      <a:pt x="314" y="177"/>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2"/>
              <p:cNvSpPr/>
              <p:nvPr/>
            </p:nvSpPr>
            <p:spPr>
              <a:xfrm>
                <a:off x="7360044" y="1291131"/>
                <a:ext cx="20085" cy="55021"/>
              </a:xfrm>
              <a:custGeom>
                <a:rect b="b" l="l" r="r" t="t"/>
                <a:pathLst>
                  <a:path extrusionOk="0" h="452" w="165">
                    <a:moveTo>
                      <a:pt x="112" y="1"/>
                    </a:moveTo>
                    <a:lnTo>
                      <a:pt x="1" y="30"/>
                    </a:lnTo>
                    <a:cubicBezTo>
                      <a:pt x="30" y="164"/>
                      <a:pt x="56" y="301"/>
                      <a:pt x="56" y="452"/>
                    </a:cubicBezTo>
                    <a:lnTo>
                      <a:pt x="164" y="452"/>
                    </a:lnTo>
                    <a:cubicBezTo>
                      <a:pt x="164" y="301"/>
                      <a:pt x="138" y="151"/>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2"/>
              <p:cNvSpPr/>
              <p:nvPr/>
            </p:nvSpPr>
            <p:spPr>
              <a:xfrm>
                <a:off x="7366861" y="1613098"/>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2"/>
              <p:cNvSpPr/>
              <p:nvPr/>
            </p:nvSpPr>
            <p:spPr>
              <a:xfrm>
                <a:off x="7366861" y="247005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2"/>
              <p:cNvSpPr/>
              <p:nvPr/>
            </p:nvSpPr>
            <p:spPr>
              <a:xfrm>
                <a:off x="7366861" y="2576323"/>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2"/>
              <p:cNvSpPr/>
              <p:nvPr/>
            </p:nvSpPr>
            <p:spPr>
              <a:xfrm>
                <a:off x="7366861" y="1934579"/>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2"/>
              <p:cNvSpPr/>
              <p:nvPr/>
            </p:nvSpPr>
            <p:spPr>
              <a:xfrm>
                <a:off x="7366861" y="2683808"/>
                <a:ext cx="13268" cy="53317"/>
              </a:xfrm>
              <a:custGeom>
                <a:rect b="b" l="l" r="r" t="t"/>
                <a:pathLst>
                  <a:path extrusionOk="0" h="438"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2"/>
              <p:cNvSpPr/>
              <p:nvPr/>
            </p:nvSpPr>
            <p:spPr>
              <a:xfrm>
                <a:off x="7366861" y="2040725"/>
                <a:ext cx="13268" cy="54656"/>
              </a:xfrm>
              <a:custGeom>
                <a:rect b="b" l="l" r="r" t="t"/>
                <a:pathLst>
                  <a:path extrusionOk="0" h="449" w="109">
                    <a:moveTo>
                      <a:pt x="0" y="1"/>
                    </a:moveTo>
                    <a:lnTo>
                      <a:pt x="0" y="449"/>
                    </a:lnTo>
                    <a:lnTo>
                      <a:pt x="108" y="44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2"/>
              <p:cNvSpPr/>
              <p:nvPr/>
            </p:nvSpPr>
            <p:spPr>
              <a:xfrm>
                <a:off x="7366861" y="214857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2"/>
              <p:cNvSpPr/>
              <p:nvPr/>
            </p:nvSpPr>
            <p:spPr>
              <a:xfrm>
                <a:off x="7366861" y="2362205"/>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2"/>
              <p:cNvSpPr/>
              <p:nvPr/>
            </p:nvSpPr>
            <p:spPr>
              <a:xfrm>
                <a:off x="7366861" y="2256060"/>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2"/>
              <p:cNvSpPr/>
              <p:nvPr/>
            </p:nvSpPr>
            <p:spPr>
              <a:xfrm>
                <a:off x="6798275"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2"/>
              <p:cNvSpPr/>
              <p:nvPr/>
            </p:nvSpPr>
            <p:spPr>
              <a:xfrm>
                <a:off x="6798275" y="143038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2"/>
              <p:cNvSpPr/>
              <p:nvPr/>
            </p:nvSpPr>
            <p:spPr>
              <a:xfrm>
                <a:off x="6798275" y="153823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2"/>
              <p:cNvSpPr/>
              <p:nvPr/>
            </p:nvSpPr>
            <p:spPr>
              <a:xfrm>
                <a:off x="6798275" y="1644504"/>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2"/>
              <p:cNvSpPr/>
              <p:nvPr/>
            </p:nvSpPr>
            <p:spPr>
              <a:xfrm>
                <a:off x="6798275"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2"/>
              <p:cNvSpPr/>
              <p:nvPr/>
            </p:nvSpPr>
            <p:spPr>
              <a:xfrm>
                <a:off x="6536441" y="2715578"/>
                <a:ext cx="54656" cy="21546"/>
              </a:xfrm>
              <a:custGeom>
                <a:rect b="b" l="l" r="r" t="t"/>
                <a:pathLst>
                  <a:path extrusionOk="0" h="177" w="449">
                    <a:moveTo>
                      <a:pt x="422" y="1"/>
                    </a:moveTo>
                    <a:cubicBezTo>
                      <a:pt x="285" y="40"/>
                      <a:pt x="148" y="53"/>
                      <a:pt x="1" y="66"/>
                    </a:cubicBezTo>
                    <a:lnTo>
                      <a:pt x="14" y="177"/>
                    </a:lnTo>
                    <a:cubicBezTo>
                      <a:pt x="164" y="164"/>
                      <a:pt x="311" y="148"/>
                      <a:pt x="448" y="108"/>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2"/>
              <p:cNvSpPr/>
              <p:nvPr/>
            </p:nvSpPr>
            <p:spPr>
              <a:xfrm>
                <a:off x="6798275" y="175235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2"/>
              <p:cNvSpPr/>
              <p:nvPr/>
            </p:nvSpPr>
            <p:spPr>
              <a:xfrm>
                <a:off x="6778312" y="2499878"/>
                <a:ext cx="28484" cy="54656"/>
              </a:xfrm>
              <a:custGeom>
                <a:rect b="b" l="l" r="r" t="t"/>
                <a:pathLst>
                  <a:path extrusionOk="0" h="449" w="234">
                    <a:moveTo>
                      <a:pt x="122" y="1"/>
                    </a:moveTo>
                    <a:cubicBezTo>
                      <a:pt x="96" y="138"/>
                      <a:pt x="57" y="272"/>
                      <a:pt x="1" y="409"/>
                    </a:cubicBezTo>
                    <a:lnTo>
                      <a:pt x="96" y="449"/>
                    </a:lnTo>
                    <a:cubicBezTo>
                      <a:pt x="151" y="315"/>
                      <a:pt x="204" y="164"/>
                      <a:pt x="233" y="14"/>
                    </a:cubicBez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2"/>
              <p:cNvSpPr/>
              <p:nvPr/>
            </p:nvSpPr>
            <p:spPr>
              <a:xfrm>
                <a:off x="6637474" y="2672244"/>
                <a:ext cx="53073" cy="38222"/>
              </a:xfrm>
              <a:custGeom>
                <a:rect b="b" l="l" r="r" t="t"/>
                <a:pathLst>
                  <a:path extrusionOk="0" h="314" w="436">
                    <a:moveTo>
                      <a:pt x="367" y="0"/>
                    </a:moveTo>
                    <a:cubicBezTo>
                      <a:pt x="259" y="82"/>
                      <a:pt x="135" y="151"/>
                      <a:pt x="1" y="219"/>
                    </a:cubicBezTo>
                    <a:lnTo>
                      <a:pt x="53" y="314"/>
                    </a:lnTo>
                    <a:cubicBezTo>
                      <a:pt x="190" y="245"/>
                      <a:pt x="315" y="177"/>
                      <a:pt x="436" y="82"/>
                    </a:cubicBezTo>
                    <a:lnTo>
                      <a:pt x="3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2"/>
              <p:cNvSpPr/>
              <p:nvPr/>
            </p:nvSpPr>
            <p:spPr>
              <a:xfrm>
                <a:off x="6721831" y="2596164"/>
                <a:ext cx="43578" cy="49908"/>
              </a:xfrm>
              <a:custGeom>
                <a:rect b="b" l="l" r="r" t="t"/>
                <a:pathLst>
                  <a:path extrusionOk="0" h="410" w="358">
                    <a:moveTo>
                      <a:pt x="259" y="1"/>
                    </a:moveTo>
                    <a:cubicBezTo>
                      <a:pt x="194" y="122"/>
                      <a:pt x="96" y="230"/>
                      <a:pt x="1" y="341"/>
                    </a:cubicBezTo>
                    <a:lnTo>
                      <a:pt x="83" y="409"/>
                    </a:lnTo>
                    <a:cubicBezTo>
                      <a:pt x="177" y="298"/>
                      <a:pt x="275" y="190"/>
                      <a:pt x="357" y="53"/>
                    </a:cubicBezTo>
                    <a:lnTo>
                      <a:pt x="2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2"/>
              <p:cNvSpPr/>
              <p:nvPr/>
            </p:nvSpPr>
            <p:spPr>
              <a:xfrm>
                <a:off x="7045380" y="1062406"/>
                <a:ext cx="54534" cy="16798"/>
              </a:xfrm>
              <a:custGeom>
                <a:rect b="b" l="l" r="r" t="t"/>
                <a:pathLst>
                  <a:path extrusionOk="0" h="138" w="448">
                    <a:moveTo>
                      <a:pt x="353" y="0"/>
                    </a:moveTo>
                    <a:cubicBezTo>
                      <a:pt x="245" y="0"/>
                      <a:pt x="121" y="0"/>
                      <a:pt x="0" y="30"/>
                    </a:cubicBezTo>
                    <a:lnTo>
                      <a:pt x="13" y="138"/>
                    </a:lnTo>
                    <a:cubicBezTo>
                      <a:pt x="134" y="111"/>
                      <a:pt x="245" y="111"/>
                      <a:pt x="353" y="111"/>
                    </a:cubicBezTo>
                    <a:lnTo>
                      <a:pt x="448" y="111"/>
                    </a:lnTo>
                    <a:lnTo>
                      <a:pt x="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2"/>
              <p:cNvSpPr/>
              <p:nvPr/>
            </p:nvSpPr>
            <p:spPr>
              <a:xfrm>
                <a:off x="6798275" y="1323023"/>
                <a:ext cx="14851" cy="54656"/>
              </a:xfrm>
              <a:custGeom>
                <a:rect b="b" l="l" r="r" t="t"/>
                <a:pathLst>
                  <a:path extrusionOk="0" h="449" w="122">
                    <a:moveTo>
                      <a:pt x="13" y="0"/>
                    </a:moveTo>
                    <a:cubicBezTo>
                      <a:pt x="0" y="82"/>
                      <a:pt x="0" y="164"/>
                      <a:pt x="0" y="245"/>
                    </a:cubicBezTo>
                    <a:lnTo>
                      <a:pt x="0" y="448"/>
                    </a:lnTo>
                    <a:lnTo>
                      <a:pt x="108" y="448"/>
                    </a:lnTo>
                    <a:lnTo>
                      <a:pt x="108" y="245"/>
                    </a:lnTo>
                    <a:cubicBezTo>
                      <a:pt x="108" y="177"/>
                      <a:pt x="108" y="95"/>
                      <a:pt x="121" y="13"/>
                    </a:cubicBezTo>
                    <a:lnTo>
                      <a:pt x="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2"/>
              <p:cNvSpPr/>
              <p:nvPr/>
            </p:nvSpPr>
            <p:spPr>
              <a:xfrm>
                <a:off x="6809839" y="1218338"/>
                <a:ext cx="33110" cy="55021"/>
              </a:xfrm>
              <a:custGeom>
                <a:rect b="b" l="l" r="r" t="t"/>
                <a:pathLst>
                  <a:path extrusionOk="0" h="452" w="272">
                    <a:moveTo>
                      <a:pt x="177" y="1"/>
                    </a:moveTo>
                    <a:cubicBezTo>
                      <a:pt x="108" y="138"/>
                      <a:pt x="43" y="272"/>
                      <a:pt x="0" y="422"/>
                    </a:cubicBezTo>
                    <a:lnTo>
                      <a:pt x="108" y="452"/>
                    </a:lnTo>
                    <a:cubicBezTo>
                      <a:pt x="151" y="314"/>
                      <a:pt x="206" y="177"/>
                      <a:pt x="271" y="56"/>
                    </a:cubicBezTo>
                    <a:lnTo>
                      <a:pt x="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2"/>
              <p:cNvSpPr/>
              <p:nvPr/>
            </p:nvSpPr>
            <p:spPr>
              <a:xfrm>
                <a:off x="6861086" y="1133981"/>
                <a:ext cx="46743" cy="47839"/>
              </a:xfrm>
              <a:custGeom>
                <a:rect b="b" l="l" r="r" t="t"/>
                <a:pathLst>
                  <a:path extrusionOk="0" h="393" w="384">
                    <a:moveTo>
                      <a:pt x="302" y="1"/>
                    </a:moveTo>
                    <a:cubicBezTo>
                      <a:pt x="194" y="95"/>
                      <a:pt x="83" y="203"/>
                      <a:pt x="1" y="327"/>
                    </a:cubicBezTo>
                    <a:lnTo>
                      <a:pt x="83" y="393"/>
                    </a:lnTo>
                    <a:cubicBezTo>
                      <a:pt x="164" y="272"/>
                      <a:pt x="275" y="177"/>
                      <a:pt x="383" y="82"/>
                    </a:cubicBezTo>
                    <a:lnTo>
                      <a:pt x="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2"/>
              <p:cNvSpPr/>
              <p:nvPr/>
            </p:nvSpPr>
            <p:spPr>
              <a:xfrm>
                <a:off x="6942278" y="1079083"/>
                <a:ext cx="55021" cy="33110"/>
              </a:xfrm>
              <a:custGeom>
                <a:rect b="b" l="l" r="r" t="t"/>
                <a:pathLst>
                  <a:path extrusionOk="0" h="272" w="452">
                    <a:moveTo>
                      <a:pt x="409" y="1"/>
                    </a:moveTo>
                    <a:cubicBezTo>
                      <a:pt x="275" y="43"/>
                      <a:pt x="138" y="108"/>
                      <a:pt x="1" y="177"/>
                    </a:cubicBezTo>
                    <a:lnTo>
                      <a:pt x="56" y="272"/>
                    </a:lnTo>
                    <a:cubicBezTo>
                      <a:pt x="180" y="206"/>
                      <a:pt x="314" y="151"/>
                      <a:pt x="452" y="95"/>
                    </a:cubicBezTo>
                    <a:lnTo>
                      <a:pt x="4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2"/>
              <p:cNvSpPr/>
              <p:nvPr/>
            </p:nvSpPr>
            <p:spPr>
              <a:xfrm>
                <a:off x="6798275"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2"/>
              <p:cNvSpPr/>
              <p:nvPr/>
            </p:nvSpPr>
            <p:spPr>
              <a:xfrm>
                <a:off x="6798275"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2"/>
              <p:cNvSpPr/>
              <p:nvPr/>
            </p:nvSpPr>
            <p:spPr>
              <a:xfrm>
                <a:off x="6798275"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2"/>
              <p:cNvSpPr/>
              <p:nvPr/>
            </p:nvSpPr>
            <p:spPr>
              <a:xfrm>
                <a:off x="6798275"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2"/>
              <p:cNvSpPr/>
              <p:nvPr/>
            </p:nvSpPr>
            <p:spPr>
              <a:xfrm>
                <a:off x="5661103" y="375646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2"/>
              <p:cNvSpPr/>
              <p:nvPr/>
            </p:nvSpPr>
            <p:spPr>
              <a:xfrm>
                <a:off x="5661103" y="3862732"/>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2"/>
              <p:cNvSpPr/>
              <p:nvPr/>
            </p:nvSpPr>
            <p:spPr>
              <a:xfrm>
                <a:off x="5661103" y="364861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2"/>
              <p:cNvSpPr/>
              <p:nvPr/>
            </p:nvSpPr>
            <p:spPr>
              <a:xfrm>
                <a:off x="5661103" y="4506059"/>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2"/>
              <p:cNvSpPr/>
              <p:nvPr/>
            </p:nvSpPr>
            <p:spPr>
              <a:xfrm>
                <a:off x="5661103" y="397046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2"/>
              <p:cNvSpPr/>
              <p:nvPr/>
            </p:nvSpPr>
            <p:spPr>
              <a:xfrm>
                <a:off x="5661103" y="4078311"/>
                <a:ext cx="13268" cy="5307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2"/>
              <p:cNvSpPr/>
              <p:nvPr/>
            </p:nvSpPr>
            <p:spPr>
              <a:xfrm>
                <a:off x="5661103" y="4184213"/>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2"/>
              <p:cNvSpPr/>
              <p:nvPr/>
            </p:nvSpPr>
            <p:spPr>
              <a:xfrm>
                <a:off x="5661103" y="4398209"/>
                <a:ext cx="13268" cy="54656"/>
              </a:xfrm>
              <a:custGeom>
                <a:rect b="b" l="l" r="r" t="t"/>
                <a:pathLst>
                  <a:path extrusionOk="0" h="449" w="109">
                    <a:moveTo>
                      <a:pt x="1" y="1"/>
                    </a:moveTo>
                    <a:lnTo>
                      <a:pt x="1" y="448"/>
                    </a:lnTo>
                    <a:lnTo>
                      <a:pt x="109" y="448"/>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2"/>
              <p:cNvSpPr/>
              <p:nvPr/>
            </p:nvSpPr>
            <p:spPr>
              <a:xfrm>
                <a:off x="5661103" y="429194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2"/>
              <p:cNvSpPr/>
              <p:nvPr/>
            </p:nvSpPr>
            <p:spPr>
              <a:xfrm>
                <a:off x="5661103" y="2896221"/>
                <a:ext cx="13268" cy="54656"/>
              </a:xfrm>
              <a:custGeom>
                <a:rect b="b" l="l" r="r" t="t"/>
                <a:pathLst>
                  <a:path extrusionOk="0" h="449"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2"/>
              <p:cNvSpPr/>
              <p:nvPr/>
            </p:nvSpPr>
            <p:spPr>
              <a:xfrm>
                <a:off x="5661103" y="3004071"/>
                <a:ext cx="13268" cy="52951"/>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2"/>
              <p:cNvSpPr/>
              <p:nvPr/>
            </p:nvSpPr>
            <p:spPr>
              <a:xfrm>
                <a:off x="5659156" y="2789954"/>
                <a:ext cx="15216" cy="53073"/>
              </a:xfrm>
              <a:custGeom>
                <a:rect b="b" l="l" r="r" t="t"/>
                <a:pathLst>
                  <a:path extrusionOk="0" h="436" w="125">
                    <a:moveTo>
                      <a:pt x="17" y="1"/>
                    </a:moveTo>
                    <a:lnTo>
                      <a:pt x="17" y="14"/>
                    </a:lnTo>
                    <a:lnTo>
                      <a:pt x="0" y="14"/>
                    </a:lnTo>
                    <a:lnTo>
                      <a:pt x="0" y="164"/>
                    </a:lnTo>
                    <a:lnTo>
                      <a:pt x="17" y="164"/>
                    </a:lnTo>
                    <a:lnTo>
                      <a:pt x="17"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2"/>
              <p:cNvSpPr/>
              <p:nvPr/>
            </p:nvSpPr>
            <p:spPr>
              <a:xfrm>
                <a:off x="5661103" y="3111434"/>
                <a:ext cx="13268" cy="53438"/>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2"/>
              <p:cNvSpPr/>
              <p:nvPr/>
            </p:nvSpPr>
            <p:spPr>
              <a:xfrm>
                <a:off x="5661103" y="3217702"/>
                <a:ext cx="13268" cy="55021"/>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2"/>
              <p:cNvSpPr/>
              <p:nvPr/>
            </p:nvSpPr>
            <p:spPr>
              <a:xfrm>
                <a:off x="5661103" y="3325552"/>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2"/>
              <p:cNvSpPr/>
              <p:nvPr/>
            </p:nvSpPr>
            <p:spPr>
              <a:xfrm>
                <a:off x="5661103" y="3539182"/>
                <a:ext cx="13268" cy="56603"/>
              </a:xfrm>
              <a:custGeom>
                <a:rect b="b" l="l" r="r" t="t"/>
                <a:pathLst>
                  <a:path extrusionOk="0" h="465" w="109">
                    <a:moveTo>
                      <a:pt x="1" y="1"/>
                    </a:moveTo>
                    <a:lnTo>
                      <a:pt x="1" y="30"/>
                    </a:lnTo>
                    <a:lnTo>
                      <a:pt x="1" y="439"/>
                    </a:lnTo>
                    <a:lnTo>
                      <a:pt x="1" y="465"/>
                    </a:lnTo>
                    <a:lnTo>
                      <a:pt x="109" y="465"/>
                    </a:lnTo>
                    <a:lnTo>
                      <a:pt x="109" y="439"/>
                    </a:lnTo>
                    <a:lnTo>
                      <a:pt x="109" y="30"/>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2"/>
              <p:cNvSpPr/>
              <p:nvPr/>
            </p:nvSpPr>
            <p:spPr>
              <a:xfrm>
                <a:off x="5661103" y="3431819"/>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62" name="Google Shape;2462;p32"/>
          <p:cNvGrpSpPr/>
          <p:nvPr/>
        </p:nvGrpSpPr>
        <p:grpSpPr>
          <a:xfrm>
            <a:off x="1080275" y="482975"/>
            <a:ext cx="2714372" cy="4003230"/>
            <a:chOff x="1080275" y="482975"/>
            <a:chExt cx="2714372" cy="4003230"/>
          </a:xfrm>
        </p:grpSpPr>
        <p:grpSp>
          <p:nvGrpSpPr>
            <p:cNvPr id="2463" name="Google Shape;2463;p32"/>
            <p:cNvGrpSpPr/>
            <p:nvPr/>
          </p:nvGrpSpPr>
          <p:grpSpPr>
            <a:xfrm rot="-754058">
              <a:off x="1692569" y="1032547"/>
              <a:ext cx="1764045" cy="3301286"/>
              <a:chOff x="5120779" y="818439"/>
              <a:chExt cx="1836564" cy="3437000"/>
            </a:xfrm>
          </p:grpSpPr>
          <p:sp>
            <p:nvSpPr>
              <p:cNvPr id="2464" name="Google Shape;2464;p32"/>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2"/>
              <p:cNvSpPr/>
              <p:nvPr/>
            </p:nvSpPr>
            <p:spPr>
              <a:xfrm>
                <a:off x="5819675" y="947325"/>
                <a:ext cx="438600" cy="72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2"/>
              <p:cNvSpPr/>
              <p:nvPr/>
            </p:nvSpPr>
            <p:spPr>
              <a:xfrm>
                <a:off x="5878717" y="3947980"/>
                <a:ext cx="320700" cy="193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7" name="Google Shape;2467;p32"/>
            <p:cNvSpPr/>
            <p:nvPr/>
          </p:nvSpPr>
          <p:spPr>
            <a:xfrm>
              <a:off x="1080275" y="482975"/>
              <a:ext cx="1559700" cy="397200"/>
            </a:xfrm>
            <a:prstGeom prst="wedgeRectCallout">
              <a:avLst>
                <a:gd fmla="val -11597" name="adj1"/>
                <a:gd fmla="val 110983"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Poppins"/>
                  <a:ea typeface="Poppins"/>
                  <a:cs typeface="Poppins"/>
                  <a:sym typeface="Poppins"/>
                </a:rPr>
                <a:t>ACCIDENT</a:t>
              </a:r>
              <a:r>
                <a:rPr b="1" lang="en" sz="1600">
                  <a:solidFill>
                    <a:schemeClr val="accent5"/>
                  </a:solidFill>
                  <a:latin typeface="Poppins"/>
                  <a:ea typeface="Poppins"/>
                  <a:cs typeface="Poppins"/>
                  <a:sym typeface="Poppins"/>
                </a:rPr>
                <a:t>!</a:t>
              </a:r>
              <a:endParaRPr b="1" sz="1600">
                <a:solidFill>
                  <a:schemeClr val="accent5"/>
                </a:solidFill>
                <a:latin typeface="Poppins"/>
                <a:ea typeface="Poppins"/>
                <a:cs typeface="Poppins"/>
                <a:sym typeface="Poppins"/>
              </a:endParaRPr>
            </a:p>
          </p:txBody>
        </p:sp>
      </p:grpSp>
      <p:pic>
        <p:nvPicPr>
          <p:cNvPr id="2468" name="Google Shape;2468;p32"/>
          <p:cNvPicPr preferRelativeResize="0"/>
          <p:nvPr>
            <p:ph idx="3" type="pic"/>
          </p:nvPr>
        </p:nvPicPr>
        <p:blipFill rotWithShape="1">
          <a:blip r:embed="rId3">
            <a:alphaModFix/>
          </a:blip>
          <a:srcRect b="30" l="0" r="0" t="-30"/>
          <a:stretch/>
        </p:blipFill>
        <p:spPr>
          <a:xfrm rot="-754210">
            <a:off x="1800180" y="1317963"/>
            <a:ext cx="1532149" cy="265547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2" name="Shape 2472"/>
        <p:cNvGrpSpPr/>
        <p:nvPr/>
      </p:nvGrpSpPr>
      <p:grpSpPr>
        <a:xfrm>
          <a:off x="0" y="0"/>
          <a:ext cx="0" cy="0"/>
          <a:chOff x="0" y="0"/>
          <a:chExt cx="0" cy="0"/>
        </a:xfrm>
      </p:grpSpPr>
      <p:sp>
        <p:nvSpPr>
          <p:cNvPr id="2473" name="Google Shape;2473;p33"/>
          <p:cNvSpPr/>
          <p:nvPr/>
        </p:nvSpPr>
        <p:spPr>
          <a:xfrm>
            <a:off x="2640222" y="149397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3"/>
          <p:cNvSpPr txBox="1"/>
          <p:nvPr>
            <p:ph idx="4" type="subTitle"/>
          </p:nvPr>
        </p:nvSpPr>
        <p:spPr>
          <a:xfrm>
            <a:off x="4677978" y="2237438"/>
            <a:ext cx="302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475" name="Google Shape;2475;p33"/>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Two ideas</a:t>
            </a:r>
            <a:endParaRPr/>
          </a:p>
        </p:txBody>
      </p:sp>
      <p:sp>
        <p:nvSpPr>
          <p:cNvPr id="2476" name="Google Shape;2476;p33"/>
          <p:cNvSpPr txBox="1"/>
          <p:nvPr>
            <p:ph idx="1" type="subTitle"/>
          </p:nvPr>
        </p:nvSpPr>
        <p:spPr>
          <a:xfrm>
            <a:off x="4677978" y="2617764"/>
            <a:ext cx="3025200" cy="129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2477" name="Google Shape;2477;p33"/>
          <p:cNvSpPr txBox="1"/>
          <p:nvPr>
            <p:ph idx="2" type="subTitle"/>
          </p:nvPr>
        </p:nvSpPr>
        <p:spPr>
          <a:xfrm>
            <a:off x="1440822" y="2617762"/>
            <a:ext cx="3026700" cy="129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a Roman god</a:t>
            </a:r>
            <a:endParaRPr/>
          </a:p>
        </p:txBody>
      </p:sp>
      <p:sp>
        <p:nvSpPr>
          <p:cNvPr id="2478" name="Google Shape;2478;p33"/>
          <p:cNvSpPr txBox="1"/>
          <p:nvPr>
            <p:ph idx="3" type="subTitle"/>
          </p:nvPr>
        </p:nvSpPr>
        <p:spPr>
          <a:xfrm>
            <a:off x="1440822" y="2237427"/>
            <a:ext cx="30267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grpSp>
        <p:nvGrpSpPr>
          <p:cNvPr id="2479" name="Google Shape;2479;p33"/>
          <p:cNvGrpSpPr/>
          <p:nvPr/>
        </p:nvGrpSpPr>
        <p:grpSpPr>
          <a:xfrm>
            <a:off x="2726633" y="1592562"/>
            <a:ext cx="455077" cy="430750"/>
            <a:chOff x="1548875" y="1666725"/>
            <a:chExt cx="700550" cy="663100"/>
          </a:xfrm>
        </p:grpSpPr>
        <p:sp>
          <p:nvSpPr>
            <p:cNvPr id="2480" name="Google Shape;2480;p33"/>
            <p:cNvSpPr/>
            <p:nvPr/>
          </p:nvSpPr>
          <p:spPr>
            <a:xfrm>
              <a:off x="1548875" y="1989850"/>
              <a:ext cx="495050" cy="339975"/>
            </a:xfrm>
            <a:custGeom>
              <a:rect b="b" l="l" r="r" t="t"/>
              <a:pathLst>
                <a:path extrusionOk="0" h="13599" w="19802">
                  <a:moveTo>
                    <a:pt x="4757" y="1"/>
                  </a:moveTo>
                  <a:lnTo>
                    <a:pt x="4757" y="2586"/>
                  </a:lnTo>
                  <a:cubicBezTo>
                    <a:pt x="1913" y="3051"/>
                    <a:pt x="0" y="5378"/>
                    <a:pt x="0" y="7963"/>
                  </a:cubicBezTo>
                  <a:cubicBezTo>
                    <a:pt x="0" y="11013"/>
                    <a:pt x="2378" y="13598"/>
                    <a:pt x="5377" y="13598"/>
                  </a:cubicBezTo>
                  <a:lnTo>
                    <a:pt x="19802" y="13598"/>
                  </a:lnTo>
                  <a:cubicBezTo>
                    <a:pt x="19388" y="13133"/>
                    <a:pt x="18974" y="12512"/>
                    <a:pt x="18509" y="11840"/>
                  </a:cubicBezTo>
                  <a:lnTo>
                    <a:pt x="5377" y="11840"/>
                  </a:lnTo>
                  <a:cubicBezTo>
                    <a:pt x="3464" y="11840"/>
                    <a:pt x="1706" y="10134"/>
                    <a:pt x="1706" y="7963"/>
                  </a:cubicBezTo>
                  <a:cubicBezTo>
                    <a:pt x="1706" y="6257"/>
                    <a:pt x="2999" y="4757"/>
                    <a:pt x="4757" y="4344"/>
                  </a:cubicBezTo>
                  <a:lnTo>
                    <a:pt x="4757" y="8428"/>
                  </a:lnTo>
                  <a:lnTo>
                    <a:pt x="6463" y="8428"/>
                  </a:lnTo>
                  <a:lnTo>
                    <a:pt x="6463" y="10134"/>
                  </a:lnTo>
                  <a:lnTo>
                    <a:pt x="8169" y="10134"/>
                  </a:lnTo>
                  <a:lnTo>
                    <a:pt x="8169" y="8428"/>
                  </a:lnTo>
                  <a:lnTo>
                    <a:pt x="9668" y="8428"/>
                  </a:lnTo>
                  <a:lnTo>
                    <a:pt x="9668" y="4344"/>
                  </a:lnTo>
                  <a:lnTo>
                    <a:pt x="16803" y="4344"/>
                  </a:lnTo>
                  <a:cubicBezTo>
                    <a:pt x="17010" y="3672"/>
                    <a:pt x="17423" y="3051"/>
                    <a:pt x="18095" y="2586"/>
                  </a:cubicBezTo>
                  <a:lnTo>
                    <a:pt x="9668" y="2586"/>
                  </a:lnTo>
                  <a:lnTo>
                    <a:pt x="96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481" name="Google Shape;2481;p33"/>
            <p:cNvSpPr/>
            <p:nvPr/>
          </p:nvSpPr>
          <p:spPr>
            <a:xfrm>
              <a:off x="1797025" y="1731350"/>
              <a:ext cx="452400" cy="350300"/>
            </a:xfrm>
            <a:custGeom>
              <a:rect b="b" l="l" r="r" t="t"/>
              <a:pathLst>
                <a:path extrusionOk="0" h="14012" w="18096">
                  <a:moveTo>
                    <a:pt x="7084" y="1"/>
                  </a:moveTo>
                  <a:lnTo>
                    <a:pt x="7084" y="5171"/>
                  </a:lnTo>
                  <a:lnTo>
                    <a:pt x="1035" y="5171"/>
                  </a:lnTo>
                  <a:cubicBezTo>
                    <a:pt x="828" y="5636"/>
                    <a:pt x="414" y="6257"/>
                    <a:pt x="1" y="6929"/>
                  </a:cubicBezTo>
                  <a:lnTo>
                    <a:pt x="7084" y="6929"/>
                  </a:lnTo>
                  <a:lnTo>
                    <a:pt x="7084" y="8428"/>
                  </a:lnTo>
                  <a:lnTo>
                    <a:pt x="8790" y="8428"/>
                  </a:lnTo>
                  <a:lnTo>
                    <a:pt x="8790" y="9927"/>
                  </a:lnTo>
                  <a:lnTo>
                    <a:pt x="10548" y="9927"/>
                  </a:lnTo>
                  <a:lnTo>
                    <a:pt x="10548" y="8428"/>
                  </a:lnTo>
                  <a:lnTo>
                    <a:pt x="12254" y="8428"/>
                  </a:lnTo>
                  <a:lnTo>
                    <a:pt x="12254" y="6929"/>
                  </a:lnTo>
                  <a:lnTo>
                    <a:pt x="13340" y="6929"/>
                  </a:lnTo>
                  <a:cubicBezTo>
                    <a:pt x="15046" y="6929"/>
                    <a:pt x="16545" y="8221"/>
                    <a:pt x="16545" y="9927"/>
                  </a:cubicBezTo>
                  <a:cubicBezTo>
                    <a:pt x="16545" y="11013"/>
                    <a:pt x="15718" y="12099"/>
                    <a:pt x="14839" y="12512"/>
                  </a:cubicBezTo>
                  <a:cubicBezTo>
                    <a:pt x="15252" y="12926"/>
                    <a:pt x="15718" y="13391"/>
                    <a:pt x="15925" y="14012"/>
                  </a:cubicBezTo>
                  <a:cubicBezTo>
                    <a:pt x="17217" y="13133"/>
                    <a:pt x="18096" y="11633"/>
                    <a:pt x="18096" y="9927"/>
                  </a:cubicBezTo>
                  <a:cubicBezTo>
                    <a:pt x="18096" y="7342"/>
                    <a:pt x="16131" y="5171"/>
                    <a:pt x="13340" y="5171"/>
                  </a:cubicBezTo>
                  <a:lnTo>
                    <a:pt x="12254" y="5171"/>
                  </a:lnTo>
                  <a:lnTo>
                    <a:pt x="122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482" name="Google Shape;2482;p33"/>
            <p:cNvSpPr/>
            <p:nvPr/>
          </p:nvSpPr>
          <p:spPr>
            <a:xfrm>
              <a:off x="2001250" y="2060300"/>
              <a:ext cx="177100" cy="252725"/>
            </a:xfrm>
            <a:custGeom>
              <a:rect b="b" l="l" r="r" t="t"/>
              <a:pathLst>
                <a:path extrusionOk="0" h="10109" w="7084">
                  <a:moveTo>
                    <a:pt x="4292" y="2560"/>
                  </a:moveTo>
                  <a:lnTo>
                    <a:pt x="4292" y="4318"/>
                  </a:lnTo>
                  <a:lnTo>
                    <a:pt x="2585" y="4318"/>
                  </a:lnTo>
                  <a:lnTo>
                    <a:pt x="2585" y="2560"/>
                  </a:lnTo>
                  <a:close/>
                  <a:moveTo>
                    <a:pt x="3483" y="1"/>
                  </a:moveTo>
                  <a:cubicBezTo>
                    <a:pt x="1644" y="1"/>
                    <a:pt x="0" y="1504"/>
                    <a:pt x="0" y="3645"/>
                  </a:cubicBezTo>
                  <a:cubicBezTo>
                    <a:pt x="0" y="5610"/>
                    <a:pt x="1913" y="8609"/>
                    <a:pt x="3464" y="10108"/>
                  </a:cubicBezTo>
                  <a:cubicBezTo>
                    <a:pt x="4964" y="8609"/>
                    <a:pt x="7083" y="5610"/>
                    <a:pt x="6877" y="3645"/>
                  </a:cubicBezTo>
                  <a:cubicBezTo>
                    <a:pt x="6877" y="2353"/>
                    <a:pt x="6256" y="1267"/>
                    <a:pt x="5171" y="440"/>
                  </a:cubicBezTo>
                  <a:cubicBezTo>
                    <a:pt x="4617" y="139"/>
                    <a:pt x="4041" y="1"/>
                    <a:pt x="34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483" name="Google Shape;2483;p33"/>
            <p:cNvSpPr/>
            <p:nvPr/>
          </p:nvSpPr>
          <p:spPr>
            <a:xfrm>
              <a:off x="1635475" y="1666725"/>
              <a:ext cx="177100" cy="253375"/>
            </a:xfrm>
            <a:custGeom>
              <a:rect b="b" l="l" r="r" t="t"/>
              <a:pathLst>
                <a:path extrusionOk="0" h="10135" w="7084">
                  <a:moveTo>
                    <a:pt x="4498" y="2586"/>
                  </a:moveTo>
                  <a:lnTo>
                    <a:pt x="4498" y="4344"/>
                  </a:lnTo>
                  <a:lnTo>
                    <a:pt x="2792" y="4344"/>
                  </a:lnTo>
                  <a:lnTo>
                    <a:pt x="2792" y="2586"/>
                  </a:lnTo>
                  <a:close/>
                  <a:moveTo>
                    <a:pt x="3619" y="1"/>
                  </a:moveTo>
                  <a:cubicBezTo>
                    <a:pt x="1706" y="1"/>
                    <a:pt x="207" y="1759"/>
                    <a:pt x="207" y="3672"/>
                  </a:cubicBezTo>
                  <a:cubicBezTo>
                    <a:pt x="0" y="5636"/>
                    <a:pt x="2327" y="8842"/>
                    <a:pt x="3619" y="10134"/>
                  </a:cubicBezTo>
                  <a:cubicBezTo>
                    <a:pt x="4085" y="9721"/>
                    <a:pt x="5170" y="8428"/>
                    <a:pt x="5584" y="7756"/>
                  </a:cubicBezTo>
                  <a:cubicBezTo>
                    <a:pt x="6463" y="6257"/>
                    <a:pt x="7083" y="4757"/>
                    <a:pt x="7083" y="3672"/>
                  </a:cubicBezTo>
                  <a:cubicBezTo>
                    <a:pt x="7083" y="1759"/>
                    <a:pt x="5584" y="1"/>
                    <a:pt x="36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2484" name="Google Shape;2484;p33"/>
          <p:cNvSpPr/>
          <p:nvPr/>
        </p:nvSpPr>
        <p:spPr>
          <a:xfrm>
            <a:off x="5876628" y="149397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3"/>
          <p:cNvSpPr/>
          <p:nvPr/>
        </p:nvSpPr>
        <p:spPr>
          <a:xfrm>
            <a:off x="5946570" y="1655012"/>
            <a:ext cx="488017" cy="305820"/>
          </a:xfrm>
          <a:custGeom>
            <a:rect b="b" l="l" r="r" t="t"/>
            <a:pathLst>
              <a:path extrusionOk="0" h="22388" w="35726">
                <a:moveTo>
                  <a:pt x="21095" y="1914"/>
                </a:moveTo>
                <a:cubicBezTo>
                  <a:pt x="20888" y="1914"/>
                  <a:pt x="20681" y="2121"/>
                  <a:pt x="20681" y="2379"/>
                </a:cubicBezTo>
                <a:lnTo>
                  <a:pt x="18716" y="6877"/>
                </a:lnTo>
                <a:lnTo>
                  <a:pt x="18716" y="6877"/>
                </a:lnTo>
                <a:lnTo>
                  <a:pt x="21715" y="2999"/>
                </a:lnTo>
                <a:cubicBezTo>
                  <a:pt x="21974" y="2586"/>
                  <a:pt x="21974" y="2379"/>
                  <a:pt x="21715" y="2379"/>
                </a:cubicBezTo>
                <a:lnTo>
                  <a:pt x="21508" y="2121"/>
                </a:lnTo>
                <a:lnTo>
                  <a:pt x="21095" y="2121"/>
                </a:lnTo>
                <a:lnTo>
                  <a:pt x="21095" y="1914"/>
                </a:lnTo>
                <a:close/>
                <a:moveTo>
                  <a:pt x="17217" y="1"/>
                </a:moveTo>
                <a:cubicBezTo>
                  <a:pt x="17010" y="1"/>
                  <a:pt x="16803" y="208"/>
                  <a:pt x="17010" y="621"/>
                </a:cubicBezTo>
                <a:lnTo>
                  <a:pt x="17631" y="7084"/>
                </a:lnTo>
                <a:lnTo>
                  <a:pt x="18510" y="621"/>
                </a:lnTo>
                <a:cubicBezTo>
                  <a:pt x="18716" y="208"/>
                  <a:pt x="18510" y="1"/>
                  <a:pt x="18096" y="1"/>
                </a:cubicBezTo>
                <a:close/>
                <a:moveTo>
                  <a:pt x="14218" y="2379"/>
                </a:moveTo>
                <a:lnTo>
                  <a:pt x="13960" y="2586"/>
                </a:lnTo>
                <a:lnTo>
                  <a:pt x="13753" y="2793"/>
                </a:lnTo>
                <a:cubicBezTo>
                  <a:pt x="13546" y="2793"/>
                  <a:pt x="13546" y="2999"/>
                  <a:pt x="13753" y="3413"/>
                </a:cubicBezTo>
                <a:lnTo>
                  <a:pt x="16803" y="7291"/>
                </a:lnTo>
                <a:lnTo>
                  <a:pt x="14839" y="2793"/>
                </a:lnTo>
                <a:cubicBezTo>
                  <a:pt x="14839" y="2586"/>
                  <a:pt x="14632" y="2379"/>
                  <a:pt x="14425" y="2379"/>
                </a:cubicBezTo>
                <a:close/>
                <a:moveTo>
                  <a:pt x="24972" y="5791"/>
                </a:moveTo>
                <a:lnTo>
                  <a:pt x="31435" y="7549"/>
                </a:lnTo>
                <a:cubicBezTo>
                  <a:pt x="32055" y="7756"/>
                  <a:pt x="32520" y="7963"/>
                  <a:pt x="32727" y="9048"/>
                </a:cubicBezTo>
                <a:lnTo>
                  <a:pt x="33606" y="13546"/>
                </a:lnTo>
                <a:lnTo>
                  <a:pt x="20009" y="9876"/>
                </a:lnTo>
                <a:lnTo>
                  <a:pt x="23266" y="6463"/>
                </a:lnTo>
                <a:cubicBezTo>
                  <a:pt x="23473" y="5998"/>
                  <a:pt x="23886" y="5791"/>
                  <a:pt x="24300" y="5791"/>
                </a:cubicBezTo>
                <a:close/>
                <a:moveTo>
                  <a:pt x="12926" y="8583"/>
                </a:moveTo>
                <a:cubicBezTo>
                  <a:pt x="13753" y="8583"/>
                  <a:pt x="14218" y="8842"/>
                  <a:pt x="14425" y="9669"/>
                </a:cubicBezTo>
                <a:lnTo>
                  <a:pt x="16545" y="14012"/>
                </a:lnTo>
                <a:lnTo>
                  <a:pt x="2586" y="14012"/>
                </a:lnTo>
                <a:lnTo>
                  <a:pt x="4705" y="9669"/>
                </a:lnTo>
                <a:cubicBezTo>
                  <a:pt x="4912" y="8842"/>
                  <a:pt x="5378" y="8583"/>
                  <a:pt x="5998" y="8583"/>
                </a:cubicBezTo>
                <a:close/>
                <a:moveTo>
                  <a:pt x="32727" y="15046"/>
                </a:moveTo>
                <a:cubicBezTo>
                  <a:pt x="33348" y="15304"/>
                  <a:pt x="34020" y="16131"/>
                  <a:pt x="33813" y="17010"/>
                </a:cubicBezTo>
                <a:cubicBezTo>
                  <a:pt x="33651" y="17498"/>
                  <a:pt x="33074" y="18017"/>
                  <a:pt x="32408" y="18017"/>
                </a:cubicBezTo>
                <a:cubicBezTo>
                  <a:pt x="32226" y="18017"/>
                  <a:pt x="32037" y="17978"/>
                  <a:pt x="31848" y="17889"/>
                </a:cubicBezTo>
                <a:cubicBezTo>
                  <a:pt x="31228" y="17631"/>
                  <a:pt x="30556" y="17010"/>
                  <a:pt x="30763" y="16131"/>
                </a:cubicBezTo>
                <a:cubicBezTo>
                  <a:pt x="31021" y="15511"/>
                  <a:pt x="31435" y="15046"/>
                  <a:pt x="32055" y="15046"/>
                </a:cubicBezTo>
                <a:close/>
                <a:moveTo>
                  <a:pt x="2999" y="15511"/>
                </a:moveTo>
                <a:cubicBezTo>
                  <a:pt x="3878" y="15511"/>
                  <a:pt x="4499" y="16131"/>
                  <a:pt x="4499" y="17010"/>
                </a:cubicBezTo>
                <a:cubicBezTo>
                  <a:pt x="4499" y="17889"/>
                  <a:pt x="3878" y="18510"/>
                  <a:pt x="2999" y="18510"/>
                </a:cubicBezTo>
                <a:cubicBezTo>
                  <a:pt x="2120" y="18510"/>
                  <a:pt x="1500" y="17889"/>
                  <a:pt x="1500" y="17010"/>
                </a:cubicBezTo>
                <a:cubicBezTo>
                  <a:pt x="1500" y="16131"/>
                  <a:pt x="2120" y="15511"/>
                  <a:pt x="2999" y="15511"/>
                </a:cubicBezTo>
                <a:close/>
                <a:moveTo>
                  <a:pt x="16131" y="15511"/>
                </a:moveTo>
                <a:cubicBezTo>
                  <a:pt x="17010" y="15511"/>
                  <a:pt x="17631" y="16131"/>
                  <a:pt x="17631" y="17010"/>
                </a:cubicBezTo>
                <a:cubicBezTo>
                  <a:pt x="17631" y="17889"/>
                  <a:pt x="17010" y="18510"/>
                  <a:pt x="16131" y="18510"/>
                </a:cubicBezTo>
                <a:cubicBezTo>
                  <a:pt x="15252" y="18510"/>
                  <a:pt x="14632" y="17889"/>
                  <a:pt x="14632" y="17010"/>
                </a:cubicBezTo>
                <a:cubicBezTo>
                  <a:pt x="14632" y="16131"/>
                  <a:pt x="15252" y="15511"/>
                  <a:pt x="16131" y="15511"/>
                </a:cubicBezTo>
                <a:close/>
                <a:moveTo>
                  <a:pt x="23886" y="3672"/>
                </a:moveTo>
                <a:cubicBezTo>
                  <a:pt x="23266" y="3672"/>
                  <a:pt x="22594" y="3878"/>
                  <a:pt x="22180" y="4499"/>
                </a:cubicBezTo>
                <a:lnTo>
                  <a:pt x="17631" y="9669"/>
                </a:lnTo>
                <a:lnTo>
                  <a:pt x="17631" y="9876"/>
                </a:lnTo>
                <a:lnTo>
                  <a:pt x="18716" y="12047"/>
                </a:lnTo>
                <a:cubicBezTo>
                  <a:pt x="18923" y="11633"/>
                  <a:pt x="19595" y="11633"/>
                  <a:pt x="20009" y="11633"/>
                </a:cubicBezTo>
                <a:cubicBezTo>
                  <a:pt x="20888" y="11840"/>
                  <a:pt x="21301" y="12719"/>
                  <a:pt x="21095" y="13546"/>
                </a:cubicBezTo>
                <a:cubicBezTo>
                  <a:pt x="20888" y="14219"/>
                  <a:pt x="20422" y="14425"/>
                  <a:pt x="19802" y="14632"/>
                </a:cubicBezTo>
                <a:cubicBezTo>
                  <a:pt x="19802" y="14839"/>
                  <a:pt x="20009" y="15304"/>
                  <a:pt x="20009" y="15718"/>
                </a:cubicBezTo>
                <a:lnTo>
                  <a:pt x="20009" y="16597"/>
                </a:lnTo>
                <a:lnTo>
                  <a:pt x="31228" y="19595"/>
                </a:lnTo>
                <a:lnTo>
                  <a:pt x="31021" y="20216"/>
                </a:lnTo>
                <a:lnTo>
                  <a:pt x="30763" y="21095"/>
                </a:lnTo>
                <a:cubicBezTo>
                  <a:pt x="30763" y="21301"/>
                  <a:pt x="30763" y="21508"/>
                  <a:pt x="31228" y="21508"/>
                </a:cubicBezTo>
                <a:lnTo>
                  <a:pt x="33348" y="22180"/>
                </a:lnTo>
                <a:cubicBezTo>
                  <a:pt x="33606" y="22180"/>
                  <a:pt x="33813" y="22180"/>
                  <a:pt x="34020" y="21974"/>
                </a:cubicBezTo>
                <a:lnTo>
                  <a:pt x="34227" y="21095"/>
                </a:lnTo>
                <a:lnTo>
                  <a:pt x="35519" y="15925"/>
                </a:lnTo>
                <a:cubicBezTo>
                  <a:pt x="35726" y="15511"/>
                  <a:pt x="35726" y="15046"/>
                  <a:pt x="35519" y="14219"/>
                </a:cubicBezTo>
                <a:lnTo>
                  <a:pt x="34227" y="7549"/>
                </a:lnTo>
                <a:cubicBezTo>
                  <a:pt x="34227" y="6670"/>
                  <a:pt x="33348" y="5998"/>
                  <a:pt x="32520" y="5585"/>
                </a:cubicBezTo>
                <a:lnTo>
                  <a:pt x="24559" y="3672"/>
                </a:lnTo>
                <a:close/>
                <a:moveTo>
                  <a:pt x="5378" y="6670"/>
                </a:moveTo>
                <a:cubicBezTo>
                  <a:pt x="4499" y="6670"/>
                  <a:pt x="3620" y="7291"/>
                  <a:pt x="3206" y="7963"/>
                </a:cubicBezTo>
                <a:lnTo>
                  <a:pt x="414" y="14219"/>
                </a:lnTo>
                <a:cubicBezTo>
                  <a:pt x="1" y="14839"/>
                  <a:pt x="1" y="15304"/>
                  <a:pt x="1" y="15718"/>
                </a:cubicBezTo>
                <a:lnTo>
                  <a:pt x="1" y="21974"/>
                </a:lnTo>
                <a:cubicBezTo>
                  <a:pt x="1" y="22180"/>
                  <a:pt x="207" y="22387"/>
                  <a:pt x="414" y="22387"/>
                </a:cubicBezTo>
                <a:lnTo>
                  <a:pt x="2793" y="22387"/>
                </a:lnTo>
                <a:cubicBezTo>
                  <a:pt x="2999" y="22387"/>
                  <a:pt x="3206" y="22180"/>
                  <a:pt x="3206" y="21974"/>
                </a:cubicBezTo>
                <a:lnTo>
                  <a:pt x="3206" y="20474"/>
                </a:lnTo>
                <a:lnTo>
                  <a:pt x="15925" y="20474"/>
                </a:lnTo>
                <a:lnTo>
                  <a:pt x="15925" y="21974"/>
                </a:lnTo>
                <a:cubicBezTo>
                  <a:pt x="15925" y="22180"/>
                  <a:pt x="16131" y="22387"/>
                  <a:pt x="16338" y="22387"/>
                </a:cubicBezTo>
                <a:lnTo>
                  <a:pt x="18716" y="22387"/>
                </a:lnTo>
                <a:cubicBezTo>
                  <a:pt x="19130" y="22387"/>
                  <a:pt x="19130" y="22180"/>
                  <a:pt x="19130" y="21974"/>
                </a:cubicBezTo>
                <a:lnTo>
                  <a:pt x="19130" y="15718"/>
                </a:lnTo>
                <a:cubicBezTo>
                  <a:pt x="19130" y="15304"/>
                  <a:pt x="19130" y="14839"/>
                  <a:pt x="18923" y="14219"/>
                </a:cubicBezTo>
                <a:lnTo>
                  <a:pt x="15925" y="7963"/>
                </a:lnTo>
                <a:cubicBezTo>
                  <a:pt x="15511" y="7291"/>
                  <a:pt x="14632" y="6670"/>
                  <a:pt x="13753" y="667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9" name="Shape 2489"/>
        <p:cNvGrpSpPr/>
        <p:nvPr/>
      </p:nvGrpSpPr>
      <p:grpSpPr>
        <a:xfrm>
          <a:off x="0" y="0"/>
          <a:ext cx="0" cy="0"/>
          <a:chOff x="0" y="0"/>
          <a:chExt cx="0" cy="0"/>
        </a:xfrm>
      </p:grpSpPr>
      <p:sp>
        <p:nvSpPr>
          <p:cNvPr id="2490" name="Google Shape;2490;p34"/>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hree ideas</a:t>
            </a:r>
            <a:endParaRPr/>
          </a:p>
        </p:txBody>
      </p:sp>
      <p:sp>
        <p:nvSpPr>
          <p:cNvPr id="2491" name="Google Shape;2491;p34"/>
          <p:cNvSpPr txBox="1"/>
          <p:nvPr>
            <p:ph idx="4" type="subTitle"/>
          </p:nvPr>
        </p:nvSpPr>
        <p:spPr>
          <a:xfrm>
            <a:off x="1090025" y="2191226"/>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492" name="Google Shape;2492;p34"/>
          <p:cNvSpPr txBox="1"/>
          <p:nvPr>
            <p:ph idx="5" type="subTitle"/>
          </p:nvPr>
        </p:nvSpPr>
        <p:spPr>
          <a:xfrm>
            <a:off x="3484350" y="2191226"/>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493" name="Google Shape;2493;p34"/>
          <p:cNvSpPr txBox="1"/>
          <p:nvPr>
            <p:ph idx="1" type="subTitle"/>
          </p:nvPr>
        </p:nvSpPr>
        <p:spPr>
          <a:xfrm>
            <a:off x="1090025" y="2621198"/>
            <a:ext cx="2175300" cy="150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2494" name="Google Shape;2494;p34"/>
          <p:cNvSpPr txBox="1"/>
          <p:nvPr>
            <p:ph idx="2" type="subTitle"/>
          </p:nvPr>
        </p:nvSpPr>
        <p:spPr>
          <a:xfrm>
            <a:off x="3484350" y="2621198"/>
            <a:ext cx="2175300" cy="150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2495" name="Google Shape;2495;p34"/>
          <p:cNvSpPr txBox="1"/>
          <p:nvPr>
            <p:ph idx="3" type="subTitle"/>
          </p:nvPr>
        </p:nvSpPr>
        <p:spPr>
          <a:xfrm>
            <a:off x="5878675" y="2621198"/>
            <a:ext cx="2175300" cy="150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and it's composed mostly of hydrogen and helium. This planet was named after the Roman god of wealth</a:t>
            </a:r>
            <a:endParaRPr/>
          </a:p>
          <a:p>
            <a:pPr indent="0" lvl="0" marL="0" rtl="0" algn="ctr">
              <a:spcBef>
                <a:spcPts val="0"/>
              </a:spcBef>
              <a:spcAft>
                <a:spcPts val="0"/>
              </a:spcAft>
              <a:buNone/>
            </a:pPr>
            <a:r>
              <a:rPr lang="en"/>
              <a:t>and agriculture</a:t>
            </a:r>
            <a:endParaRPr/>
          </a:p>
        </p:txBody>
      </p:sp>
      <p:sp>
        <p:nvSpPr>
          <p:cNvPr id="2496" name="Google Shape;2496;p34"/>
          <p:cNvSpPr txBox="1"/>
          <p:nvPr>
            <p:ph idx="6" type="subTitle"/>
          </p:nvPr>
        </p:nvSpPr>
        <p:spPr>
          <a:xfrm>
            <a:off x="5878675" y="2191226"/>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497" name="Google Shape;2497;p34"/>
          <p:cNvSpPr/>
          <p:nvPr/>
        </p:nvSpPr>
        <p:spPr>
          <a:xfrm>
            <a:off x="1863725" y="152880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4"/>
          <p:cNvSpPr/>
          <p:nvPr/>
        </p:nvSpPr>
        <p:spPr>
          <a:xfrm>
            <a:off x="4258050" y="152880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4"/>
          <p:cNvSpPr/>
          <p:nvPr/>
        </p:nvSpPr>
        <p:spPr>
          <a:xfrm>
            <a:off x="6652375" y="152880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4"/>
          <p:cNvSpPr/>
          <p:nvPr/>
        </p:nvSpPr>
        <p:spPr>
          <a:xfrm>
            <a:off x="4411141" y="1680802"/>
            <a:ext cx="321718" cy="323896"/>
          </a:xfrm>
          <a:custGeom>
            <a:rect b="b" l="l" r="r" t="t"/>
            <a:pathLst>
              <a:path extrusionOk="0" h="4313" w="4284">
                <a:moveTo>
                  <a:pt x="2265" y="666"/>
                </a:moveTo>
                <a:lnTo>
                  <a:pt x="2265" y="1056"/>
                </a:lnTo>
                <a:lnTo>
                  <a:pt x="2026" y="1056"/>
                </a:lnTo>
                <a:lnTo>
                  <a:pt x="2026" y="666"/>
                </a:lnTo>
                <a:close/>
                <a:moveTo>
                  <a:pt x="1057" y="2019"/>
                </a:moveTo>
                <a:lnTo>
                  <a:pt x="1057" y="2294"/>
                </a:lnTo>
                <a:lnTo>
                  <a:pt x="666" y="2294"/>
                </a:lnTo>
                <a:lnTo>
                  <a:pt x="666" y="2019"/>
                </a:lnTo>
                <a:close/>
                <a:moveTo>
                  <a:pt x="3618" y="2019"/>
                </a:moveTo>
                <a:lnTo>
                  <a:pt x="3618" y="2294"/>
                </a:lnTo>
                <a:lnTo>
                  <a:pt x="3227" y="2294"/>
                </a:lnTo>
                <a:lnTo>
                  <a:pt x="3227" y="2019"/>
                </a:lnTo>
                <a:close/>
                <a:moveTo>
                  <a:pt x="2142" y="1751"/>
                </a:moveTo>
                <a:cubicBezTo>
                  <a:pt x="2352" y="1751"/>
                  <a:pt x="2533" y="1932"/>
                  <a:pt x="2533" y="2142"/>
                </a:cubicBezTo>
                <a:cubicBezTo>
                  <a:pt x="2533" y="2380"/>
                  <a:pt x="2352" y="2561"/>
                  <a:pt x="2142" y="2561"/>
                </a:cubicBezTo>
                <a:cubicBezTo>
                  <a:pt x="1932" y="2561"/>
                  <a:pt x="1751" y="2380"/>
                  <a:pt x="1751" y="2142"/>
                </a:cubicBezTo>
                <a:cubicBezTo>
                  <a:pt x="1751" y="1932"/>
                  <a:pt x="1932" y="1751"/>
                  <a:pt x="2142" y="1751"/>
                </a:cubicBezTo>
                <a:close/>
                <a:moveTo>
                  <a:pt x="2265" y="3256"/>
                </a:moveTo>
                <a:lnTo>
                  <a:pt x="2265" y="3647"/>
                </a:lnTo>
                <a:lnTo>
                  <a:pt x="2026" y="3647"/>
                </a:lnTo>
                <a:lnTo>
                  <a:pt x="2026" y="3256"/>
                </a:lnTo>
                <a:close/>
                <a:moveTo>
                  <a:pt x="1600" y="0"/>
                </a:moveTo>
                <a:lnTo>
                  <a:pt x="1600" y="1114"/>
                </a:lnTo>
                <a:cubicBezTo>
                  <a:pt x="1390" y="1237"/>
                  <a:pt x="1238" y="1418"/>
                  <a:pt x="1122" y="1599"/>
                </a:cubicBezTo>
                <a:lnTo>
                  <a:pt x="1" y="1599"/>
                </a:lnTo>
                <a:lnTo>
                  <a:pt x="1" y="2019"/>
                </a:lnTo>
                <a:lnTo>
                  <a:pt x="399" y="2019"/>
                </a:lnTo>
                <a:lnTo>
                  <a:pt x="399" y="2294"/>
                </a:lnTo>
                <a:lnTo>
                  <a:pt x="1" y="2294"/>
                </a:lnTo>
                <a:lnTo>
                  <a:pt x="1" y="2713"/>
                </a:lnTo>
                <a:lnTo>
                  <a:pt x="1122" y="2713"/>
                </a:lnTo>
                <a:cubicBezTo>
                  <a:pt x="1238" y="2894"/>
                  <a:pt x="1390" y="3075"/>
                  <a:pt x="1600" y="3162"/>
                </a:cubicBezTo>
                <a:lnTo>
                  <a:pt x="1600" y="4312"/>
                </a:lnTo>
                <a:lnTo>
                  <a:pt x="2026" y="4312"/>
                </a:lnTo>
                <a:lnTo>
                  <a:pt x="2026" y="3885"/>
                </a:lnTo>
                <a:lnTo>
                  <a:pt x="2265" y="3885"/>
                </a:lnTo>
                <a:lnTo>
                  <a:pt x="2265" y="4312"/>
                </a:lnTo>
                <a:lnTo>
                  <a:pt x="2685" y="4312"/>
                </a:lnTo>
                <a:lnTo>
                  <a:pt x="2685" y="3162"/>
                </a:lnTo>
                <a:cubicBezTo>
                  <a:pt x="2895" y="3075"/>
                  <a:pt x="3047" y="2894"/>
                  <a:pt x="3169" y="2713"/>
                </a:cubicBezTo>
                <a:lnTo>
                  <a:pt x="4284" y="2713"/>
                </a:lnTo>
                <a:lnTo>
                  <a:pt x="4284" y="2294"/>
                </a:lnTo>
                <a:lnTo>
                  <a:pt x="3893" y="2294"/>
                </a:lnTo>
                <a:lnTo>
                  <a:pt x="3893" y="2019"/>
                </a:lnTo>
                <a:lnTo>
                  <a:pt x="4284" y="2019"/>
                </a:lnTo>
                <a:lnTo>
                  <a:pt x="4284" y="1599"/>
                </a:lnTo>
                <a:lnTo>
                  <a:pt x="3169" y="1599"/>
                </a:lnTo>
                <a:cubicBezTo>
                  <a:pt x="3047" y="1418"/>
                  <a:pt x="2895" y="1237"/>
                  <a:pt x="2685" y="1143"/>
                </a:cubicBezTo>
                <a:lnTo>
                  <a:pt x="2685" y="0"/>
                </a:lnTo>
                <a:lnTo>
                  <a:pt x="2265" y="0"/>
                </a:lnTo>
                <a:lnTo>
                  <a:pt x="2265" y="391"/>
                </a:lnTo>
                <a:lnTo>
                  <a:pt x="2026" y="391"/>
                </a:lnTo>
                <a:lnTo>
                  <a:pt x="2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1" name="Google Shape;2501;p34"/>
          <p:cNvSpPr/>
          <p:nvPr/>
        </p:nvSpPr>
        <p:spPr>
          <a:xfrm>
            <a:off x="6804377" y="1681854"/>
            <a:ext cx="323896" cy="321793"/>
          </a:xfrm>
          <a:custGeom>
            <a:rect b="b" l="l" r="r" t="t"/>
            <a:pathLst>
              <a:path extrusionOk="0" h="4285" w="4313">
                <a:moveTo>
                  <a:pt x="3712" y="753"/>
                </a:moveTo>
                <a:lnTo>
                  <a:pt x="3712" y="1028"/>
                </a:lnTo>
                <a:lnTo>
                  <a:pt x="3589" y="1028"/>
                </a:lnTo>
                <a:cubicBezTo>
                  <a:pt x="3437" y="1028"/>
                  <a:pt x="3285" y="1028"/>
                  <a:pt x="3104" y="1057"/>
                </a:cubicBezTo>
                <a:lnTo>
                  <a:pt x="3075" y="819"/>
                </a:lnTo>
                <a:cubicBezTo>
                  <a:pt x="3256" y="790"/>
                  <a:pt x="3408" y="753"/>
                  <a:pt x="3589" y="753"/>
                </a:cubicBezTo>
                <a:close/>
                <a:moveTo>
                  <a:pt x="2417" y="1028"/>
                </a:moveTo>
                <a:lnTo>
                  <a:pt x="2533" y="1238"/>
                </a:lnTo>
                <a:cubicBezTo>
                  <a:pt x="2352" y="1332"/>
                  <a:pt x="2171" y="1448"/>
                  <a:pt x="2019" y="1571"/>
                </a:cubicBezTo>
                <a:lnTo>
                  <a:pt x="1874" y="1361"/>
                </a:lnTo>
                <a:cubicBezTo>
                  <a:pt x="2055" y="1238"/>
                  <a:pt x="2236" y="1115"/>
                  <a:pt x="2417" y="1028"/>
                </a:cubicBezTo>
                <a:close/>
                <a:moveTo>
                  <a:pt x="1390" y="1839"/>
                </a:moveTo>
                <a:lnTo>
                  <a:pt x="1599" y="1991"/>
                </a:lnTo>
                <a:cubicBezTo>
                  <a:pt x="1476" y="2171"/>
                  <a:pt x="1361" y="2352"/>
                  <a:pt x="1296" y="2533"/>
                </a:cubicBezTo>
                <a:lnTo>
                  <a:pt x="1057" y="2417"/>
                </a:lnTo>
                <a:cubicBezTo>
                  <a:pt x="1151" y="2237"/>
                  <a:pt x="1267" y="2020"/>
                  <a:pt x="1390" y="1839"/>
                </a:cubicBezTo>
                <a:close/>
                <a:moveTo>
                  <a:pt x="847" y="3047"/>
                </a:moveTo>
                <a:lnTo>
                  <a:pt x="1115" y="3105"/>
                </a:lnTo>
                <a:cubicBezTo>
                  <a:pt x="1086" y="3257"/>
                  <a:pt x="1057" y="3409"/>
                  <a:pt x="1057" y="3561"/>
                </a:cubicBezTo>
                <a:lnTo>
                  <a:pt x="1057" y="3684"/>
                </a:lnTo>
                <a:lnTo>
                  <a:pt x="818" y="3684"/>
                </a:lnTo>
                <a:lnTo>
                  <a:pt x="818" y="3561"/>
                </a:lnTo>
                <a:cubicBezTo>
                  <a:pt x="818" y="3380"/>
                  <a:pt x="818" y="3228"/>
                  <a:pt x="847" y="3047"/>
                </a:cubicBezTo>
                <a:close/>
                <a:moveTo>
                  <a:pt x="3502" y="1"/>
                </a:moveTo>
                <a:cubicBezTo>
                  <a:pt x="3046" y="1"/>
                  <a:pt x="2598" y="95"/>
                  <a:pt x="2142" y="276"/>
                </a:cubicBezTo>
                <a:cubicBezTo>
                  <a:pt x="1722" y="457"/>
                  <a:pt x="1361" y="696"/>
                  <a:pt x="1028" y="1028"/>
                </a:cubicBezTo>
                <a:cubicBezTo>
                  <a:pt x="724" y="1332"/>
                  <a:pt x="456" y="1723"/>
                  <a:pt x="275" y="2143"/>
                </a:cubicBezTo>
                <a:cubicBezTo>
                  <a:pt x="95" y="2562"/>
                  <a:pt x="0" y="3018"/>
                  <a:pt x="0" y="3503"/>
                </a:cubicBezTo>
                <a:lnTo>
                  <a:pt x="0" y="4284"/>
                </a:lnTo>
                <a:lnTo>
                  <a:pt x="1903" y="4284"/>
                </a:lnTo>
                <a:lnTo>
                  <a:pt x="1903" y="3503"/>
                </a:lnTo>
                <a:cubicBezTo>
                  <a:pt x="1903" y="2598"/>
                  <a:pt x="2627" y="1904"/>
                  <a:pt x="3502" y="1904"/>
                </a:cubicBezTo>
                <a:lnTo>
                  <a:pt x="4313" y="1904"/>
                </a:lnTo>
                <a:lnTo>
                  <a:pt x="43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2502" name="Google Shape;2502;p34"/>
          <p:cNvGrpSpPr/>
          <p:nvPr/>
        </p:nvGrpSpPr>
        <p:grpSpPr>
          <a:xfrm>
            <a:off x="2015726" y="1685382"/>
            <a:ext cx="323898" cy="314735"/>
            <a:chOff x="1245075" y="1721956"/>
            <a:chExt cx="323898" cy="314735"/>
          </a:xfrm>
        </p:grpSpPr>
        <p:sp>
          <p:nvSpPr>
            <p:cNvPr id="2503" name="Google Shape;2503;p34"/>
            <p:cNvSpPr/>
            <p:nvPr/>
          </p:nvSpPr>
          <p:spPr>
            <a:xfrm>
              <a:off x="1245075" y="1914357"/>
              <a:ext cx="56548" cy="45134"/>
            </a:xfrm>
            <a:custGeom>
              <a:rect b="b" l="l" r="r" t="t"/>
              <a:pathLst>
                <a:path extrusionOk="0" h="601" w="753">
                  <a:moveTo>
                    <a:pt x="0" y="0"/>
                  </a:moveTo>
                  <a:lnTo>
                    <a:pt x="0" y="601"/>
                  </a:lnTo>
                  <a:lnTo>
                    <a:pt x="427" y="601"/>
                  </a:lnTo>
                  <a:lnTo>
                    <a:pt x="753" y="268"/>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4" name="Google Shape;2504;p34"/>
            <p:cNvSpPr/>
            <p:nvPr/>
          </p:nvSpPr>
          <p:spPr>
            <a:xfrm>
              <a:off x="1245075" y="1796453"/>
              <a:ext cx="154400" cy="133674"/>
            </a:xfrm>
            <a:custGeom>
              <a:rect b="b" l="l" r="r" t="t"/>
              <a:pathLst>
                <a:path extrusionOk="0" h="1780" w="2056">
                  <a:moveTo>
                    <a:pt x="0" y="0"/>
                  </a:moveTo>
                  <a:lnTo>
                    <a:pt x="0" y="1266"/>
                  </a:lnTo>
                  <a:lnTo>
                    <a:pt x="1361" y="1780"/>
                  </a:lnTo>
                  <a:lnTo>
                    <a:pt x="2055" y="1056"/>
                  </a:lnTo>
                  <a:lnTo>
                    <a:pt x="2055" y="210"/>
                  </a:lnTo>
                  <a:lnTo>
                    <a:pt x="1751" y="275"/>
                  </a:lnTo>
                  <a:cubicBezTo>
                    <a:pt x="1542" y="695"/>
                    <a:pt x="1238" y="999"/>
                    <a:pt x="1209" y="1028"/>
                  </a:cubicBezTo>
                  <a:lnTo>
                    <a:pt x="1115" y="1114"/>
                  </a:lnTo>
                  <a:lnTo>
                    <a:pt x="1028" y="1028"/>
                  </a:lnTo>
                  <a:cubicBezTo>
                    <a:pt x="999" y="999"/>
                    <a:pt x="572" y="572"/>
                    <a:pt x="391" y="94"/>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5" name="Google Shape;2505;p34"/>
            <p:cNvSpPr/>
            <p:nvPr/>
          </p:nvSpPr>
          <p:spPr>
            <a:xfrm>
              <a:off x="1245075" y="1927950"/>
              <a:ext cx="156578" cy="108741"/>
            </a:xfrm>
            <a:custGeom>
              <a:rect b="b" l="l" r="r" t="t"/>
              <a:pathLst>
                <a:path extrusionOk="0" h="1448" w="2085">
                  <a:moveTo>
                    <a:pt x="1751" y="0"/>
                  </a:moveTo>
                  <a:lnTo>
                    <a:pt x="1419" y="333"/>
                  </a:lnTo>
                  <a:lnTo>
                    <a:pt x="1028" y="181"/>
                  </a:lnTo>
                  <a:lnTo>
                    <a:pt x="543" y="695"/>
                  </a:lnTo>
                  <a:lnTo>
                    <a:pt x="0" y="695"/>
                  </a:lnTo>
                  <a:lnTo>
                    <a:pt x="0" y="1056"/>
                  </a:lnTo>
                  <a:lnTo>
                    <a:pt x="1447" y="1447"/>
                  </a:lnTo>
                  <a:lnTo>
                    <a:pt x="2084" y="1266"/>
                  </a:lnTo>
                  <a:lnTo>
                    <a:pt x="2084" y="268"/>
                  </a:lnTo>
                  <a:lnTo>
                    <a:pt x="17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6" name="Google Shape;2506;p34"/>
            <p:cNvSpPr/>
            <p:nvPr/>
          </p:nvSpPr>
          <p:spPr>
            <a:xfrm>
              <a:off x="1392342" y="1798631"/>
              <a:ext cx="106563" cy="133674"/>
            </a:xfrm>
            <a:custGeom>
              <a:rect b="b" l="l" r="r" t="t"/>
              <a:pathLst>
                <a:path extrusionOk="0" h="1780" w="1419">
                  <a:moveTo>
                    <a:pt x="753" y="0"/>
                  </a:moveTo>
                  <a:lnTo>
                    <a:pt x="362" y="123"/>
                  </a:lnTo>
                  <a:lnTo>
                    <a:pt x="362" y="1150"/>
                  </a:lnTo>
                  <a:lnTo>
                    <a:pt x="0" y="1512"/>
                  </a:lnTo>
                  <a:lnTo>
                    <a:pt x="304" y="1780"/>
                  </a:lnTo>
                  <a:lnTo>
                    <a:pt x="905" y="1266"/>
                  </a:lnTo>
                  <a:lnTo>
                    <a:pt x="1360" y="1179"/>
                  </a:lnTo>
                  <a:lnTo>
                    <a:pt x="1418" y="876"/>
                  </a:lnTo>
                  <a:lnTo>
                    <a:pt x="876" y="760"/>
                  </a:lnTo>
                  <a:lnTo>
                    <a:pt x="7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7" name="Google Shape;2507;p34"/>
            <p:cNvSpPr/>
            <p:nvPr/>
          </p:nvSpPr>
          <p:spPr>
            <a:xfrm>
              <a:off x="1469468" y="1798631"/>
              <a:ext cx="35972" cy="45659"/>
            </a:xfrm>
            <a:custGeom>
              <a:rect b="b" l="l" r="r" t="t"/>
              <a:pathLst>
                <a:path extrusionOk="0" h="608" w="479">
                  <a:moveTo>
                    <a:pt x="1" y="0"/>
                  </a:moveTo>
                  <a:lnTo>
                    <a:pt x="87" y="514"/>
                  </a:lnTo>
                  <a:lnTo>
                    <a:pt x="420" y="608"/>
                  </a:lnTo>
                  <a:lnTo>
                    <a:pt x="478" y="123"/>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8" name="Google Shape;2508;p34"/>
            <p:cNvSpPr/>
            <p:nvPr/>
          </p:nvSpPr>
          <p:spPr>
            <a:xfrm>
              <a:off x="1516705" y="1812148"/>
              <a:ext cx="52268" cy="70742"/>
            </a:xfrm>
            <a:custGeom>
              <a:rect b="b" l="l" r="r" t="t"/>
              <a:pathLst>
                <a:path extrusionOk="0" h="942" w="696">
                  <a:moveTo>
                    <a:pt x="124" y="1"/>
                  </a:moveTo>
                  <a:lnTo>
                    <a:pt x="1" y="942"/>
                  </a:lnTo>
                  <a:lnTo>
                    <a:pt x="696" y="819"/>
                  </a:lnTo>
                  <a:lnTo>
                    <a:pt x="696" y="153"/>
                  </a:lnTo>
                  <a:lnTo>
                    <a:pt x="1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9" name="Google Shape;2509;p34"/>
            <p:cNvSpPr/>
            <p:nvPr/>
          </p:nvSpPr>
          <p:spPr>
            <a:xfrm>
              <a:off x="1483061" y="1893705"/>
              <a:ext cx="85912" cy="79378"/>
            </a:xfrm>
            <a:custGeom>
              <a:rect b="b" l="l" r="r" t="t"/>
              <a:pathLst>
                <a:path extrusionOk="0" h="1057" w="1144">
                  <a:moveTo>
                    <a:pt x="1144" y="0"/>
                  </a:moveTo>
                  <a:lnTo>
                    <a:pt x="0" y="246"/>
                  </a:lnTo>
                  <a:lnTo>
                    <a:pt x="478" y="818"/>
                  </a:lnTo>
                  <a:lnTo>
                    <a:pt x="1144" y="1057"/>
                  </a:lnTo>
                  <a:lnTo>
                    <a:pt x="11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10" name="Google Shape;2510;p34"/>
            <p:cNvSpPr/>
            <p:nvPr/>
          </p:nvSpPr>
          <p:spPr>
            <a:xfrm>
              <a:off x="1421631" y="1918713"/>
              <a:ext cx="147341" cy="117978"/>
            </a:xfrm>
            <a:custGeom>
              <a:rect b="b" l="l" r="r" t="t"/>
              <a:pathLst>
                <a:path extrusionOk="0" h="1571" w="1962">
                  <a:moveTo>
                    <a:pt x="543" y="0"/>
                  </a:moveTo>
                  <a:lnTo>
                    <a:pt x="1" y="427"/>
                  </a:lnTo>
                  <a:lnTo>
                    <a:pt x="1" y="1331"/>
                  </a:lnTo>
                  <a:lnTo>
                    <a:pt x="515" y="1179"/>
                  </a:lnTo>
                  <a:lnTo>
                    <a:pt x="1962" y="1570"/>
                  </a:lnTo>
                  <a:lnTo>
                    <a:pt x="1962" y="1027"/>
                  </a:lnTo>
                  <a:lnTo>
                    <a:pt x="1115" y="724"/>
                  </a:lnTo>
                  <a:lnTo>
                    <a:pt x="5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11" name="Google Shape;2511;p34"/>
            <p:cNvSpPr/>
            <p:nvPr/>
          </p:nvSpPr>
          <p:spPr>
            <a:xfrm>
              <a:off x="1285853" y="1721956"/>
              <a:ext cx="86437" cy="128867"/>
            </a:xfrm>
            <a:custGeom>
              <a:rect b="b" l="l" r="r" t="t"/>
              <a:pathLst>
                <a:path extrusionOk="0" h="1716" w="1151">
                  <a:moveTo>
                    <a:pt x="753" y="421"/>
                  </a:moveTo>
                  <a:lnTo>
                    <a:pt x="753" y="696"/>
                  </a:lnTo>
                  <a:lnTo>
                    <a:pt x="391" y="696"/>
                  </a:lnTo>
                  <a:lnTo>
                    <a:pt x="391" y="421"/>
                  </a:lnTo>
                  <a:close/>
                  <a:moveTo>
                    <a:pt x="572" y="1"/>
                  </a:moveTo>
                  <a:cubicBezTo>
                    <a:pt x="275" y="1"/>
                    <a:pt x="0" y="269"/>
                    <a:pt x="0" y="601"/>
                  </a:cubicBezTo>
                  <a:cubicBezTo>
                    <a:pt x="0" y="753"/>
                    <a:pt x="65" y="963"/>
                    <a:pt x="181" y="1173"/>
                  </a:cubicBezTo>
                  <a:cubicBezTo>
                    <a:pt x="275" y="1325"/>
                    <a:pt x="456" y="1600"/>
                    <a:pt x="572" y="1716"/>
                  </a:cubicBezTo>
                  <a:cubicBezTo>
                    <a:pt x="666" y="1629"/>
                    <a:pt x="818" y="1419"/>
                    <a:pt x="876" y="1296"/>
                  </a:cubicBezTo>
                  <a:cubicBezTo>
                    <a:pt x="1056" y="1021"/>
                    <a:pt x="1150" y="782"/>
                    <a:pt x="1150" y="601"/>
                  </a:cubicBezTo>
                  <a:cubicBezTo>
                    <a:pt x="1150" y="269"/>
                    <a:pt x="876"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5" name="Shape 2515"/>
        <p:cNvGrpSpPr/>
        <p:nvPr/>
      </p:nvGrpSpPr>
      <p:grpSpPr>
        <a:xfrm>
          <a:off x="0" y="0"/>
          <a:ext cx="0" cy="0"/>
          <a:chOff x="0" y="0"/>
          <a:chExt cx="0" cy="0"/>
        </a:xfrm>
      </p:grpSpPr>
      <p:sp>
        <p:nvSpPr>
          <p:cNvPr id="2516" name="Google Shape;2516;p35"/>
          <p:cNvSpPr txBox="1"/>
          <p:nvPr>
            <p:ph idx="6" type="subTitle"/>
          </p:nvPr>
        </p:nvSpPr>
        <p:spPr>
          <a:xfrm>
            <a:off x="1823546" y="28343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517" name="Google Shape;2517;p35"/>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a:t>
            </a:r>
            <a:r>
              <a:rPr lang="en"/>
              <a:t>our ideas</a:t>
            </a:r>
            <a:endParaRPr/>
          </a:p>
        </p:txBody>
      </p:sp>
      <p:sp>
        <p:nvSpPr>
          <p:cNvPr id="2518" name="Google Shape;2518;p35"/>
          <p:cNvSpPr txBox="1"/>
          <p:nvPr>
            <p:ph idx="1" type="subTitle"/>
          </p:nvPr>
        </p:nvSpPr>
        <p:spPr>
          <a:xfrm>
            <a:off x="1823546" y="16237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2519" name="Google Shape;2519;p35"/>
          <p:cNvSpPr txBox="1"/>
          <p:nvPr>
            <p:ph idx="2" type="subTitle"/>
          </p:nvPr>
        </p:nvSpPr>
        <p:spPr>
          <a:xfrm>
            <a:off x="5517024" y="16237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 It has a toxic atmosphere</a:t>
            </a:r>
            <a:endParaRPr/>
          </a:p>
        </p:txBody>
      </p:sp>
      <p:sp>
        <p:nvSpPr>
          <p:cNvPr id="2520" name="Google Shape;2520;p35"/>
          <p:cNvSpPr txBox="1"/>
          <p:nvPr>
            <p:ph idx="3" type="subTitle"/>
          </p:nvPr>
        </p:nvSpPr>
        <p:spPr>
          <a:xfrm>
            <a:off x="1823546" y="313195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a Roman god</a:t>
            </a:r>
            <a:endParaRPr/>
          </a:p>
        </p:txBody>
      </p:sp>
      <p:sp>
        <p:nvSpPr>
          <p:cNvPr id="2521" name="Google Shape;2521;p35"/>
          <p:cNvSpPr txBox="1"/>
          <p:nvPr>
            <p:ph idx="4" type="subTitle"/>
          </p:nvPr>
        </p:nvSpPr>
        <p:spPr>
          <a:xfrm>
            <a:off x="5517024" y="313195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2522" name="Google Shape;2522;p35"/>
          <p:cNvSpPr txBox="1"/>
          <p:nvPr>
            <p:ph idx="5" type="subTitle"/>
          </p:nvPr>
        </p:nvSpPr>
        <p:spPr>
          <a:xfrm>
            <a:off x="1823546" y="13260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523" name="Google Shape;2523;p35"/>
          <p:cNvSpPr txBox="1"/>
          <p:nvPr>
            <p:ph idx="7" type="subTitle"/>
          </p:nvPr>
        </p:nvSpPr>
        <p:spPr>
          <a:xfrm>
            <a:off x="5517024" y="13260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524" name="Google Shape;2524;p35"/>
          <p:cNvSpPr txBox="1"/>
          <p:nvPr>
            <p:ph idx="8" type="subTitle"/>
          </p:nvPr>
        </p:nvSpPr>
        <p:spPr>
          <a:xfrm>
            <a:off x="5517024" y="28343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525" name="Google Shape;2525;p35"/>
          <p:cNvSpPr/>
          <p:nvPr/>
        </p:nvSpPr>
        <p:spPr>
          <a:xfrm>
            <a:off x="1120750" y="132605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5"/>
          <p:cNvSpPr/>
          <p:nvPr/>
        </p:nvSpPr>
        <p:spPr>
          <a:xfrm>
            <a:off x="1120750" y="283430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5"/>
          <p:cNvSpPr/>
          <p:nvPr/>
        </p:nvSpPr>
        <p:spPr>
          <a:xfrm>
            <a:off x="4812925" y="132605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5"/>
          <p:cNvSpPr/>
          <p:nvPr/>
        </p:nvSpPr>
        <p:spPr>
          <a:xfrm>
            <a:off x="4812925" y="283430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5"/>
          <p:cNvSpPr/>
          <p:nvPr/>
        </p:nvSpPr>
        <p:spPr>
          <a:xfrm>
            <a:off x="1274450" y="2937527"/>
            <a:ext cx="320498" cy="372097"/>
          </a:xfrm>
          <a:custGeom>
            <a:rect b="b" l="l" r="r" t="t"/>
            <a:pathLst>
              <a:path extrusionOk="0" h="3923" w="3379">
                <a:moveTo>
                  <a:pt x="1751" y="1"/>
                </a:moveTo>
                <a:cubicBezTo>
                  <a:pt x="1751" y="1"/>
                  <a:pt x="1722" y="1"/>
                  <a:pt x="1686" y="30"/>
                </a:cubicBezTo>
                <a:cubicBezTo>
                  <a:pt x="1505" y="211"/>
                  <a:pt x="1360" y="457"/>
                  <a:pt x="1324" y="724"/>
                </a:cubicBezTo>
                <a:cubicBezTo>
                  <a:pt x="1324" y="905"/>
                  <a:pt x="1324" y="1086"/>
                  <a:pt x="1418" y="1238"/>
                </a:cubicBezTo>
                <a:cubicBezTo>
                  <a:pt x="1179" y="1180"/>
                  <a:pt x="1085" y="876"/>
                  <a:pt x="1208" y="544"/>
                </a:cubicBezTo>
                <a:cubicBezTo>
                  <a:pt x="1228" y="544"/>
                  <a:pt x="1221" y="531"/>
                  <a:pt x="1195" y="531"/>
                </a:cubicBezTo>
                <a:cubicBezTo>
                  <a:pt x="1183" y="531"/>
                  <a:pt x="1165" y="534"/>
                  <a:pt x="1143" y="544"/>
                </a:cubicBezTo>
                <a:cubicBezTo>
                  <a:pt x="962" y="695"/>
                  <a:pt x="846" y="934"/>
                  <a:pt x="846" y="1180"/>
                </a:cubicBezTo>
                <a:cubicBezTo>
                  <a:pt x="846" y="1658"/>
                  <a:pt x="1237" y="2056"/>
                  <a:pt x="1686" y="2056"/>
                </a:cubicBezTo>
                <a:cubicBezTo>
                  <a:pt x="2170" y="2056"/>
                  <a:pt x="2532" y="1694"/>
                  <a:pt x="2532" y="1209"/>
                </a:cubicBezTo>
                <a:cubicBezTo>
                  <a:pt x="2532" y="934"/>
                  <a:pt x="2409" y="695"/>
                  <a:pt x="2199" y="515"/>
                </a:cubicBezTo>
                <a:cubicBezTo>
                  <a:pt x="2182" y="506"/>
                  <a:pt x="2168" y="503"/>
                  <a:pt x="2156" y="503"/>
                </a:cubicBezTo>
                <a:cubicBezTo>
                  <a:pt x="2127" y="503"/>
                  <a:pt x="2113" y="523"/>
                  <a:pt x="2113" y="544"/>
                </a:cubicBezTo>
                <a:cubicBezTo>
                  <a:pt x="2113" y="667"/>
                  <a:pt x="2019" y="847"/>
                  <a:pt x="1867" y="847"/>
                </a:cubicBezTo>
                <a:cubicBezTo>
                  <a:pt x="1751" y="667"/>
                  <a:pt x="1722" y="457"/>
                  <a:pt x="1751" y="211"/>
                </a:cubicBezTo>
                <a:cubicBezTo>
                  <a:pt x="1751" y="153"/>
                  <a:pt x="1751" y="95"/>
                  <a:pt x="1780" y="66"/>
                </a:cubicBezTo>
                <a:cubicBezTo>
                  <a:pt x="1780" y="30"/>
                  <a:pt x="1751" y="1"/>
                  <a:pt x="1751" y="1"/>
                </a:cubicBezTo>
                <a:close/>
                <a:moveTo>
                  <a:pt x="543" y="2714"/>
                </a:moveTo>
                <a:cubicBezTo>
                  <a:pt x="695" y="2714"/>
                  <a:pt x="818" y="2837"/>
                  <a:pt x="818" y="2989"/>
                </a:cubicBezTo>
                <a:cubicBezTo>
                  <a:pt x="818" y="3141"/>
                  <a:pt x="695" y="3228"/>
                  <a:pt x="543" y="3228"/>
                </a:cubicBezTo>
                <a:cubicBezTo>
                  <a:pt x="391" y="3228"/>
                  <a:pt x="275" y="3105"/>
                  <a:pt x="275" y="2989"/>
                </a:cubicBezTo>
                <a:cubicBezTo>
                  <a:pt x="275" y="2837"/>
                  <a:pt x="391" y="2714"/>
                  <a:pt x="543" y="2714"/>
                </a:cubicBezTo>
                <a:close/>
                <a:moveTo>
                  <a:pt x="2836" y="2714"/>
                </a:moveTo>
                <a:cubicBezTo>
                  <a:pt x="2988" y="2714"/>
                  <a:pt x="3104" y="2837"/>
                  <a:pt x="3104" y="2989"/>
                </a:cubicBezTo>
                <a:cubicBezTo>
                  <a:pt x="3104" y="3141"/>
                  <a:pt x="2988" y="3228"/>
                  <a:pt x="2836" y="3228"/>
                </a:cubicBezTo>
                <a:cubicBezTo>
                  <a:pt x="2684" y="3228"/>
                  <a:pt x="2561" y="3105"/>
                  <a:pt x="2561" y="2989"/>
                </a:cubicBezTo>
                <a:cubicBezTo>
                  <a:pt x="2561" y="2837"/>
                  <a:pt x="2684" y="2714"/>
                  <a:pt x="2836" y="2714"/>
                </a:cubicBezTo>
                <a:close/>
                <a:moveTo>
                  <a:pt x="723" y="1238"/>
                </a:moveTo>
                <a:cubicBezTo>
                  <a:pt x="666" y="1267"/>
                  <a:pt x="600" y="1332"/>
                  <a:pt x="572" y="1390"/>
                </a:cubicBezTo>
                <a:lnTo>
                  <a:pt x="58" y="2475"/>
                </a:lnTo>
                <a:cubicBezTo>
                  <a:pt x="0" y="2598"/>
                  <a:pt x="0" y="2656"/>
                  <a:pt x="0" y="2743"/>
                </a:cubicBezTo>
                <a:lnTo>
                  <a:pt x="0" y="3712"/>
                </a:lnTo>
                <a:lnTo>
                  <a:pt x="0" y="3828"/>
                </a:lnTo>
                <a:cubicBezTo>
                  <a:pt x="0" y="3864"/>
                  <a:pt x="29" y="3922"/>
                  <a:pt x="58" y="3922"/>
                </a:cubicBezTo>
                <a:lnTo>
                  <a:pt x="485" y="3922"/>
                </a:lnTo>
                <a:cubicBezTo>
                  <a:pt x="543" y="3922"/>
                  <a:pt x="572" y="3893"/>
                  <a:pt x="572" y="3828"/>
                </a:cubicBezTo>
                <a:lnTo>
                  <a:pt x="572" y="3712"/>
                </a:lnTo>
                <a:lnTo>
                  <a:pt x="572" y="3561"/>
                </a:lnTo>
                <a:lnTo>
                  <a:pt x="2807" y="3561"/>
                </a:lnTo>
                <a:lnTo>
                  <a:pt x="2807" y="3712"/>
                </a:lnTo>
                <a:lnTo>
                  <a:pt x="2807" y="3828"/>
                </a:lnTo>
                <a:cubicBezTo>
                  <a:pt x="2807" y="3864"/>
                  <a:pt x="2836" y="3922"/>
                  <a:pt x="2865" y="3922"/>
                </a:cubicBezTo>
                <a:lnTo>
                  <a:pt x="3285" y="3922"/>
                </a:lnTo>
                <a:cubicBezTo>
                  <a:pt x="3350" y="3922"/>
                  <a:pt x="3379" y="3864"/>
                  <a:pt x="3379" y="3828"/>
                </a:cubicBezTo>
                <a:lnTo>
                  <a:pt x="3379" y="3712"/>
                </a:lnTo>
                <a:lnTo>
                  <a:pt x="3379" y="2743"/>
                </a:lnTo>
                <a:cubicBezTo>
                  <a:pt x="3379" y="2656"/>
                  <a:pt x="3379" y="2562"/>
                  <a:pt x="3314" y="2475"/>
                </a:cubicBezTo>
                <a:lnTo>
                  <a:pt x="2807" y="1390"/>
                </a:lnTo>
                <a:cubicBezTo>
                  <a:pt x="2771" y="1332"/>
                  <a:pt x="2713" y="1267"/>
                  <a:pt x="2655" y="1238"/>
                </a:cubicBezTo>
                <a:cubicBezTo>
                  <a:pt x="2655" y="1390"/>
                  <a:pt x="2626" y="1542"/>
                  <a:pt x="2532" y="1658"/>
                </a:cubicBezTo>
                <a:lnTo>
                  <a:pt x="2561" y="1694"/>
                </a:lnTo>
                <a:lnTo>
                  <a:pt x="2923" y="2446"/>
                </a:lnTo>
                <a:lnTo>
                  <a:pt x="456" y="2446"/>
                </a:lnTo>
                <a:lnTo>
                  <a:pt x="818" y="1694"/>
                </a:lnTo>
                <a:lnTo>
                  <a:pt x="818" y="1658"/>
                </a:lnTo>
                <a:cubicBezTo>
                  <a:pt x="752" y="1542"/>
                  <a:pt x="723" y="1390"/>
                  <a:pt x="723" y="123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30" name="Google Shape;2530;p35"/>
          <p:cNvSpPr/>
          <p:nvPr/>
        </p:nvSpPr>
        <p:spPr>
          <a:xfrm>
            <a:off x="4908874" y="1489476"/>
            <a:ext cx="436002" cy="301049"/>
          </a:xfrm>
          <a:custGeom>
            <a:rect b="b" l="l" r="r" t="t"/>
            <a:pathLst>
              <a:path extrusionOk="0" h="2353" w="3408">
                <a:moveTo>
                  <a:pt x="1208" y="276"/>
                </a:moveTo>
                <a:cubicBezTo>
                  <a:pt x="1208" y="276"/>
                  <a:pt x="1237" y="305"/>
                  <a:pt x="1266" y="305"/>
                </a:cubicBezTo>
                <a:lnTo>
                  <a:pt x="2113" y="515"/>
                </a:lnTo>
                <a:cubicBezTo>
                  <a:pt x="2199" y="543"/>
                  <a:pt x="2265" y="609"/>
                  <a:pt x="2265" y="695"/>
                </a:cubicBezTo>
                <a:lnTo>
                  <a:pt x="2380" y="1332"/>
                </a:lnTo>
                <a:lnTo>
                  <a:pt x="2380" y="1332"/>
                </a:lnTo>
                <a:lnTo>
                  <a:pt x="637" y="847"/>
                </a:lnTo>
                <a:lnTo>
                  <a:pt x="1027" y="363"/>
                </a:lnTo>
                <a:cubicBezTo>
                  <a:pt x="1085" y="305"/>
                  <a:pt x="1114" y="276"/>
                  <a:pt x="1179" y="276"/>
                </a:cubicBezTo>
                <a:close/>
                <a:moveTo>
                  <a:pt x="637" y="1057"/>
                </a:moveTo>
                <a:cubicBezTo>
                  <a:pt x="723" y="1086"/>
                  <a:pt x="789" y="1209"/>
                  <a:pt x="789" y="1296"/>
                </a:cubicBezTo>
                <a:cubicBezTo>
                  <a:pt x="759" y="1398"/>
                  <a:pt x="674" y="1455"/>
                  <a:pt x="592" y="1455"/>
                </a:cubicBezTo>
                <a:cubicBezTo>
                  <a:pt x="575" y="1455"/>
                  <a:pt x="559" y="1453"/>
                  <a:pt x="543" y="1448"/>
                </a:cubicBezTo>
                <a:cubicBezTo>
                  <a:pt x="427" y="1419"/>
                  <a:pt x="362" y="1296"/>
                  <a:pt x="391" y="1209"/>
                </a:cubicBezTo>
                <a:cubicBezTo>
                  <a:pt x="427" y="1115"/>
                  <a:pt x="485" y="1057"/>
                  <a:pt x="543" y="1057"/>
                </a:cubicBezTo>
                <a:close/>
                <a:moveTo>
                  <a:pt x="1150" y="1"/>
                </a:moveTo>
                <a:cubicBezTo>
                  <a:pt x="1056" y="1"/>
                  <a:pt x="969" y="66"/>
                  <a:pt x="904" y="124"/>
                </a:cubicBezTo>
                <a:lnTo>
                  <a:pt x="333" y="789"/>
                </a:lnTo>
                <a:cubicBezTo>
                  <a:pt x="275" y="847"/>
                  <a:pt x="246" y="905"/>
                  <a:pt x="246" y="999"/>
                </a:cubicBezTo>
                <a:lnTo>
                  <a:pt x="65" y="1658"/>
                </a:lnTo>
                <a:lnTo>
                  <a:pt x="29" y="1752"/>
                </a:lnTo>
                <a:cubicBezTo>
                  <a:pt x="0" y="1781"/>
                  <a:pt x="29" y="1810"/>
                  <a:pt x="65" y="1810"/>
                </a:cubicBezTo>
                <a:lnTo>
                  <a:pt x="362" y="1904"/>
                </a:lnTo>
                <a:cubicBezTo>
                  <a:pt x="370" y="1912"/>
                  <a:pt x="379" y="1916"/>
                  <a:pt x="389" y="1916"/>
                </a:cubicBezTo>
                <a:cubicBezTo>
                  <a:pt x="411" y="1916"/>
                  <a:pt x="435" y="1895"/>
                  <a:pt x="456" y="1875"/>
                </a:cubicBezTo>
                <a:lnTo>
                  <a:pt x="456" y="1781"/>
                </a:lnTo>
                <a:lnTo>
                  <a:pt x="485" y="1694"/>
                </a:lnTo>
                <a:lnTo>
                  <a:pt x="904" y="1781"/>
                </a:lnTo>
                <a:lnTo>
                  <a:pt x="904" y="1723"/>
                </a:lnTo>
                <a:lnTo>
                  <a:pt x="998" y="1694"/>
                </a:lnTo>
                <a:cubicBezTo>
                  <a:pt x="1027" y="1694"/>
                  <a:pt x="1056" y="1658"/>
                  <a:pt x="1085" y="1658"/>
                </a:cubicBezTo>
                <a:cubicBezTo>
                  <a:pt x="1208" y="1600"/>
                  <a:pt x="1331" y="1542"/>
                  <a:pt x="1541" y="1542"/>
                </a:cubicBezTo>
                <a:cubicBezTo>
                  <a:pt x="1722" y="1542"/>
                  <a:pt x="1838" y="1600"/>
                  <a:pt x="1961" y="1658"/>
                </a:cubicBezTo>
                <a:cubicBezTo>
                  <a:pt x="1990" y="1658"/>
                  <a:pt x="1990" y="1658"/>
                  <a:pt x="2019" y="1694"/>
                </a:cubicBezTo>
                <a:lnTo>
                  <a:pt x="2019" y="1629"/>
                </a:lnTo>
                <a:cubicBezTo>
                  <a:pt x="2048" y="1559"/>
                  <a:pt x="2129" y="1503"/>
                  <a:pt x="2208" y="1503"/>
                </a:cubicBezTo>
                <a:cubicBezTo>
                  <a:pt x="2227" y="1503"/>
                  <a:pt x="2246" y="1506"/>
                  <a:pt x="2265" y="1513"/>
                </a:cubicBezTo>
                <a:cubicBezTo>
                  <a:pt x="2351" y="1542"/>
                  <a:pt x="2416" y="1600"/>
                  <a:pt x="2416" y="1658"/>
                </a:cubicBezTo>
                <a:lnTo>
                  <a:pt x="2445" y="1658"/>
                </a:lnTo>
                <a:cubicBezTo>
                  <a:pt x="2503" y="1629"/>
                  <a:pt x="2597" y="1600"/>
                  <a:pt x="2655" y="1571"/>
                </a:cubicBezTo>
                <a:cubicBezTo>
                  <a:pt x="2684" y="1513"/>
                  <a:pt x="2684" y="1477"/>
                  <a:pt x="2655" y="1419"/>
                </a:cubicBezTo>
                <a:lnTo>
                  <a:pt x="2503" y="543"/>
                </a:lnTo>
                <a:cubicBezTo>
                  <a:pt x="2474" y="428"/>
                  <a:pt x="2380" y="334"/>
                  <a:pt x="2265" y="305"/>
                </a:cubicBezTo>
                <a:lnTo>
                  <a:pt x="1208" y="1"/>
                </a:lnTo>
                <a:close/>
                <a:moveTo>
                  <a:pt x="1541" y="1629"/>
                </a:moveTo>
                <a:cubicBezTo>
                  <a:pt x="1360" y="1629"/>
                  <a:pt x="1237" y="1694"/>
                  <a:pt x="1150" y="1723"/>
                </a:cubicBezTo>
                <a:cubicBezTo>
                  <a:pt x="1085" y="1752"/>
                  <a:pt x="1056" y="1781"/>
                  <a:pt x="1027" y="1781"/>
                </a:cubicBezTo>
                <a:lnTo>
                  <a:pt x="1027" y="1990"/>
                </a:lnTo>
                <a:cubicBezTo>
                  <a:pt x="1114" y="1962"/>
                  <a:pt x="1179" y="1933"/>
                  <a:pt x="1237" y="1904"/>
                </a:cubicBezTo>
                <a:cubicBezTo>
                  <a:pt x="1331" y="1875"/>
                  <a:pt x="1418" y="1810"/>
                  <a:pt x="1541" y="1810"/>
                </a:cubicBezTo>
                <a:cubicBezTo>
                  <a:pt x="1628" y="1810"/>
                  <a:pt x="1722" y="1839"/>
                  <a:pt x="1809" y="1904"/>
                </a:cubicBezTo>
                <a:cubicBezTo>
                  <a:pt x="1903" y="1962"/>
                  <a:pt x="2055" y="1990"/>
                  <a:pt x="2199" y="1990"/>
                </a:cubicBezTo>
                <a:cubicBezTo>
                  <a:pt x="2380" y="1990"/>
                  <a:pt x="2503" y="1933"/>
                  <a:pt x="2597" y="1904"/>
                </a:cubicBezTo>
                <a:cubicBezTo>
                  <a:pt x="2684" y="1875"/>
                  <a:pt x="2778" y="1810"/>
                  <a:pt x="2894" y="1810"/>
                </a:cubicBezTo>
                <a:cubicBezTo>
                  <a:pt x="2988" y="1810"/>
                  <a:pt x="3075" y="1839"/>
                  <a:pt x="3169" y="1904"/>
                </a:cubicBezTo>
                <a:cubicBezTo>
                  <a:pt x="3227" y="1933"/>
                  <a:pt x="3321" y="1962"/>
                  <a:pt x="3408" y="1990"/>
                </a:cubicBezTo>
                <a:lnTo>
                  <a:pt x="3408" y="1781"/>
                </a:lnTo>
                <a:cubicBezTo>
                  <a:pt x="3350" y="1781"/>
                  <a:pt x="3321" y="1752"/>
                  <a:pt x="3285" y="1723"/>
                </a:cubicBezTo>
                <a:cubicBezTo>
                  <a:pt x="3169" y="1694"/>
                  <a:pt x="3046" y="1629"/>
                  <a:pt x="2894" y="1629"/>
                </a:cubicBezTo>
                <a:cubicBezTo>
                  <a:pt x="2713" y="1629"/>
                  <a:pt x="2597" y="1694"/>
                  <a:pt x="2503" y="1723"/>
                </a:cubicBezTo>
                <a:cubicBezTo>
                  <a:pt x="2416" y="1781"/>
                  <a:pt x="2322" y="1810"/>
                  <a:pt x="2199" y="1810"/>
                </a:cubicBezTo>
                <a:cubicBezTo>
                  <a:pt x="2084" y="1810"/>
                  <a:pt x="2019" y="1781"/>
                  <a:pt x="1903" y="1723"/>
                </a:cubicBezTo>
                <a:cubicBezTo>
                  <a:pt x="1809" y="1694"/>
                  <a:pt x="1693" y="1629"/>
                  <a:pt x="1541" y="1629"/>
                </a:cubicBezTo>
                <a:close/>
                <a:moveTo>
                  <a:pt x="1541" y="1962"/>
                </a:moveTo>
                <a:cubicBezTo>
                  <a:pt x="1360" y="1962"/>
                  <a:pt x="1237" y="2019"/>
                  <a:pt x="1150" y="2085"/>
                </a:cubicBezTo>
                <a:cubicBezTo>
                  <a:pt x="1114" y="2085"/>
                  <a:pt x="1056" y="2113"/>
                  <a:pt x="1027" y="2113"/>
                </a:cubicBezTo>
                <a:lnTo>
                  <a:pt x="1027" y="2323"/>
                </a:lnTo>
                <a:cubicBezTo>
                  <a:pt x="1114" y="2294"/>
                  <a:pt x="1179" y="2265"/>
                  <a:pt x="1237" y="2236"/>
                </a:cubicBezTo>
                <a:cubicBezTo>
                  <a:pt x="1360" y="2200"/>
                  <a:pt x="1418" y="2142"/>
                  <a:pt x="1541" y="2142"/>
                </a:cubicBezTo>
                <a:cubicBezTo>
                  <a:pt x="1657" y="2142"/>
                  <a:pt x="1722" y="2200"/>
                  <a:pt x="1809" y="2236"/>
                </a:cubicBezTo>
                <a:cubicBezTo>
                  <a:pt x="1932" y="2294"/>
                  <a:pt x="2055" y="2352"/>
                  <a:pt x="2199" y="2352"/>
                </a:cubicBezTo>
                <a:cubicBezTo>
                  <a:pt x="2380" y="2352"/>
                  <a:pt x="2503" y="2294"/>
                  <a:pt x="2597" y="2236"/>
                </a:cubicBezTo>
                <a:cubicBezTo>
                  <a:pt x="2713" y="2200"/>
                  <a:pt x="2778" y="2142"/>
                  <a:pt x="2894" y="2142"/>
                </a:cubicBezTo>
                <a:cubicBezTo>
                  <a:pt x="3017" y="2142"/>
                  <a:pt x="3075" y="2200"/>
                  <a:pt x="3169" y="2236"/>
                </a:cubicBezTo>
                <a:cubicBezTo>
                  <a:pt x="3256" y="2265"/>
                  <a:pt x="3321" y="2294"/>
                  <a:pt x="3408" y="2323"/>
                </a:cubicBezTo>
                <a:lnTo>
                  <a:pt x="3408" y="2113"/>
                </a:lnTo>
                <a:cubicBezTo>
                  <a:pt x="3379" y="2113"/>
                  <a:pt x="3321" y="2085"/>
                  <a:pt x="3285" y="2085"/>
                </a:cubicBezTo>
                <a:cubicBezTo>
                  <a:pt x="3198" y="2019"/>
                  <a:pt x="3075" y="1962"/>
                  <a:pt x="2894" y="1962"/>
                </a:cubicBezTo>
                <a:cubicBezTo>
                  <a:pt x="2713" y="1962"/>
                  <a:pt x="2597" y="2019"/>
                  <a:pt x="2503" y="2085"/>
                </a:cubicBezTo>
                <a:cubicBezTo>
                  <a:pt x="2416" y="2113"/>
                  <a:pt x="2322" y="2142"/>
                  <a:pt x="2199" y="2142"/>
                </a:cubicBezTo>
                <a:cubicBezTo>
                  <a:pt x="2084" y="2142"/>
                  <a:pt x="2019" y="2113"/>
                  <a:pt x="1932" y="2085"/>
                </a:cubicBezTo>
                <a:cubicBezTo>
                  <a:pt x="1809" y="2019"/>
                  <a:pt x="1693" y="1962"/>
                  <a:pt x="1541" y="196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31" name="Google Shape;2531;p35"/>
          <p:cNvSpPr/>
          <p:nvPr/>
        </p:nvSpPr>
        <p:spPr>
          <a:xfrm>
            <a:off x="4889123" y="3026899"/>
            <a:ext cx="450199" cy="242677"/>
          </a:xfrm>
          <a:custGeom>
            <a:rect b="b" l="l" r="r" t="t"/>
            <a:pathLst>
              <a:path extrusionOk="0" h="1822" w="3380">
                <a:moveTo>
                  <a:pt x="1600" y="42"/>
                </a:moveTo>
                <a:lnTo>
                  <a:pt x="1542" y="100"/>
                </a:lnTo>
                <a:lnTo>
                  <a:pt x="1513" y="136"/>
                </a:lnTo>
                <a:cubicBezTo>
                  <a:pt x="1513" y="165"/>
                  <a:pt x="1542" y="165"/>
                  <a:pt x="1571" y="165"/>
                </a:cubicBezTo>
                <a:lnTo>
                  <a:pt x="2019" y="527"/>
                </a:lnTo>
                <a:lnTo>
                  <a:pt x="2019" y="527"/>
                </a:lnTo>
                <a:lnTo>
                  <a:pt x="1657" y="71"/>
                </a:lnTo>
                <a:lnTo>
                  <a:pt x="1628" y="42"/>
                </a:lnTo>
                <a:close/>
                <a:moveTo>
                  <a:pt x="1986" y="1"/>
                </a:moveTo>
                <a:cubicBezTo>
                  <a:pt x="1978" y="1"/>
                  <a:pt x="1970" y="4"/>
                  <a:pt x="1961" y="13"/>
                </a:cubicBezTo>
                <a:lnTo>
                  <a:pt x="1903" y="13"/>
                </a:lnTo>
                <a:lnTo>
                  <a:pt x="1903" y="42"/>
                </a:lnTo>
                <a:cubicBezTo>
                  <a:pt x="1874" y="42"/>
                  <a:pt x="1903" y="71"/>
                  <a:pt x="1903" y="71"/>
                </a:cubicBezTo>
                <a:lnTo>
                  <a:pt x="2084" y="527"/>
                </a:lnTo>
                <a:lnTo>
                  <a:pt x="2019" y="42"/>
                </a:lnTo>
                <a:cubicBezTo>
                  <a:pt x="2019" y="21"/>
                  <a:pt x="2005" y="1"/>
                  <a:pt x="1986" y="1"/>
                </a:cubicBezTo>
                <a:close/>
                <a:moveTo>
                  <a:pt x="1477" y="281"/>
                </a:moveTo>
                <a:lnTo>
                  <a:pt x="1477" y="317"/>
                </a:lnTo>
                <a:lnTo>
                  <a:pt x="1419" y="346"/>
                </a:lnTo>
                <a:lnTo>
                  <a:pt x="1419" y="375"/>
                </a:lnTo>
                <a:cubicBezTo>
                  <a:pt x="1419" y="375"/>
                  <a:pt x="1448" y="404"/>
                  <a:pt x="1477" y="404"/>
                </a:cubicBezTo>
                <a:lnTo>
                  <a:pt x="1903" y="584"/>
                </a:lnTo>
                <a:lnTo>
                  <a:pt x="1903" y="584"/>
                </a:lnTo>
                <a:lnTo>
                  <a:pt x="1542" y="317"/>
                </a:lnTo>
                <a:cubicBezTo>
                  <a:pt x="1513" y="281"/>
                  <a:pt x="1513" y="281"/>
                  <a:pt x="1477" y="281"/>
                </a:cubicBezTo>
                <a:close/>
                <a:moveTo>
                  <a:pt x="608" y="317"/>
                </a:moveTo>
                <a:cubicBezTo>
                  <a:pt x="666" y="317"/>
                  <a:pt x="724" y="346"/>
                  <a:pt x="753" y="433"/>
                </a:cubicBezTo>
                <a:lnTo>
                  <a:pt x="970" y="736"/>
                </a:lnTo>
                <a:lnTo>
                  <a:pt x="182" y="736"/>
                </a:lnTo>
                <a:lnTo>
                  <a:pt x="182" y="317"/>
                </a:lnTo>
                <a:close/>
                <a:moveTo>
                  <a:pt x="2598" y="1040"/>
                </a:moveTo>
                <a:cubicBezTo>
                  <a:pt x="2685" y="1040"/>
                  <a:pt x="2743" y="1098"/>
                  <a:pt x="2743" y="1185"/>
                </a:cubicBezTo>
                <a:cubicBezTo>
                  <a:pt x="2743" y="1279"/>
                  <a:pt x="2685" y="1366"/>
                  <a:pt x="2598" y="1366"/>
                </a:cubicBezTo>
                <a:cubicBezTo>
                  <a:pt x="2504" y="1366"/>
                  <a:pt x="2417" y="1279"/>
                  <a:pt x="2417" y="1185"/>
                </a:cubicBezTo>
                <a:cubicBezTo>
                  <a:pt x="2417" y="1098"/>
                  <a:pt x="2504" y="1040"/>
                  <a:pt x="2598" y="1040"/>
                </a:cubicBezTo>
                <a:close/>
                <a:moveTo>
                  <a:pt x="1180" y="1366"/>
                </a:moveTo>
                <a:cubicBezTo>
                  <a:pt x="1267" y="1366"/>
                  <a:pt x="1361" y="1431"/>
                  <a:pt x="1361" y="1518"/>
                </a:cubicBezTo>
                <a:cubicBezTo>
                  <a:pt x="1361" y="1612"/>
                  <a:pt x="1267" y="1699"/>
                  <a:pt x="1180" y="1699"/>
                </a:cubicBezTo>
                <a:cubicBezTo>
                  <a:pt x="1115" y="1699"/>
                  <a:pt x="1028" y="1612"/>
                  <a:pt x="1028" y="1518"/>
                </a:cubicBezTo>
                <a:cubicBezTo>
                  <a:pt x="1028" y="1431"/>
                  <a:pt x="1086" y="1366"/>
                  <a:pt x="1180" y="1366"/>
                </a:cubicBezTo>
                <a:close/>
                <a:moveTo>
                  <a:pt x="2837" y="42"/>
                </a:moveTo>
                <a:cubicBezTo>
                  <a:pt x="2743" y="42"/>
                  <a:pt x="2656" y="136"/>
                  <a:pt x="2627" y="194"/>
                </a:cubicBezTo>
                <a:lnTo>
                  <a:pt x="2294" y="888"/>
                </a:lnTo>
                <a:cubicBezTo>
                  <a:pt x="2265" y="946"/>
                  <a:pt x="2236" y="1004"/>
                  <a:pt x="2236" y="1069"/>
                </a:cubicBezTo>
                <a:lnTo>
                  <a:pt x="2236" y="1641"/>
                </a:lnTo>
                <a:lnTo>
                  <a:pt x="2236" y="1728"/>
                </a:lnTo>
                <a:cubicBezTo>
                  <a:pt x="2236" y="1764"/>
                  <a:pt x="2265" y="1793"/>
                  <a:pt x="2294" y="1793"/>
                </a:cubicBezTo>
                <a:lnTo>
                  <a:pt x="2562" y="1793"/>
                </a:lnTo>
                <a:cubicBezTo>
                  <a:pt x="2598" y="1793"/>
                  <a:pt x="2627" y="1764"/>
                  <a:pt x="2627" y="1728"/>
                </a:cubicBezTo>
                <a:lnTo>
                  <a:pt x="2627" y="1670"/>
                </a:lnTo>
                <a:lnTo>
                  <a:pt x="2627" y="1583"/>
                </a:lnTo>
                <a:lnTo>
                  <a:pt x="3379" y="1583"/>
                </a:lnTo>
                <a:lnTo>
                  <a:pt x="3379" y="859"/>
                </a:lnTo>
                <a:lnTo>
                  <a:pt x="2533" y="859"/>
                </a:lnTo>
                <a:lnTo>
                  <a:pt x="2779" y="404"/>
                </a:lnTo>
                <a:cubicBezTo>
                  <a:pt x="2808" y="317"/>
                  <a:pt x="2837" y="281"/>
                  <a:pt x="2960" y="281"/>
                </a:cubicBezTo>
                <a:lnTo>
                  <a:pt x="3379" y="281"/>
                </a:lnTo>
                <a:lnTo>
                  <a:pt x="3379" y="42"/>
                </a:lnTo>
                <a:close/>
                <a:moveTo>
                  <a:pt x="1" y="136"/>
                </a:moveTo>
                <a:lnTo>
                  <a:pt x="1" y="1547"/>
                </a:lnTo>
                <a:lnTo>
                  <a:pt x="876" y="1547"/>
                </a:lnTo>
                <a:cubicBezTo>
                  <a:pt x="905" y="1699"/>
                  <a:pt x="1028" y="1822"/>
                  <a:pt x="1180" y="1822"/>
                </a:cubicBezTo>
                <a:cubicBezTo>
                  <a:pt x="1361" y="1822"/>
                  <a:pt x="1477" y="1699"/>
                  <a:pt x="1477" y="1547"/>
                </a:cubicBezTo>
                <a:lnTo>
                  <a:pt x="1809" y="1547"/>
                </a:lnTo>
                <a:cubicBezTo>
                  <a:pt x="1874" y="1547"/>
                  <a:pt x="1932" y="1518"/>
                  <a:pt x="1932" y="1431"/>
                </a:cubicBezTo>
                <a:lnTo>
                  <a:pt x="1932" y="1069"/>
                </a:lnTo>
                <a:cubicBezTo>
                  <a:pt x="1932" y="975"/>
                  <a:pt x="1903" y="888"/>
                  <a:pt x="1751" y="859"/>
                </a:cubicBezTo>
                <a:lnTo>
                  <a:pt x="1180" y="736"/>
                </a:lnTo>
                <a:lnTo>
                  <a:pt x="905" y="281"/>
                </a:lnTo>
                <a:cubicBezTo>
                  <a:pt x="847" y="194"/>
                  <a:pt x="753" y="136"/>
                  <a:pt x="666" y="13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32" name="Google Shape;2532;p35"/>
          <p:cNvSpPr/>
          <p:nvPr/>
        </p:nvSpPr>
        <p:spPr>
          <a:xfrm>
            <a:off x="1239725" y="1470974"/>
            <a:ext cx="389978" cy="338051"/>
          </a:xfrm>
          <a:custGeom>
            <a:rect b="b" l="l" r="r" t="t"/>
            <a:pathLst>
              <a:path extrusionOk="0" h="2924" w="3373">
                <a:moveTo>
                  <a:pt x="1448" y="240"/>
                </a:moveTo>
                <a:cubicBezTo>
                  <a:pt x="1411" y="240"/>
                  <a:pt x="1382" y="269"/>
                  <a:pt x="1382" y="305"/>
                </a:cubicBezTo>
                <a:lnTo>
                  <a:pt x="1144" y="876"/>
                </a:lnTo>
                <a:lnTo>
                  <a:pt x="1534" y="363"/>
                </a:lnTo>
                <a:cubicBezTo>
                  <a:pt x="1563" y="334"/>
                  <a:pt x="1563" y="305"/>
                  <a:pt x="1534" y="305"/>
                </a:cubicBezTo>
                <a:lnTo>
                  <a:pt x="1477" y="269"/>
                </a:lnTo>
                <a:lnTo>
                  <a:pt x="1448" y="269"/>
                </a:lnTo>
                <a:lnTo>
                  <a:pt x="1448" y="240"/>
                </a:lnTo>
                <a:close/>
                <a:moveTo>
                  <a:pt x="572" y="305"/>
                </a:moveTo>
                <a:lnTo>
                  <a:pt x="507" y="334"/>
                </a:lnTo>
                <a:lnTo>
                  <a:pt x="478" y="334"/>
                </a:lnTo>
                <a:cubicBezTo>
                  <a:pt x="449" y="363"/>
                  <a:pt x="449" y="392"/>
                  <a:pt x="478" y="421"/>
                </a:cubicBezTo>
                <a:lnTo>
                  <a:pt x="869" y="934"/>
                </a:lnTo>
                <a:lnTo>
                  <a:pt x="869" y="934"/>
                </a:lnTo>
                <a:lnTo>
                  <a:pt x="630" y="363"/>
                </a:lnTo>
                <a:cubicBezTo>
                  <a:pt x="630" y="334"/>
                  <a:pt x="601" y="305"/>
                  <a:pt x="572" y="305"/>
                </a:cubicBezTo>
                <a:close/>
                <a:moveTo>
                  <a:pt x="934" y="1"/>
                </a:moveTo>
                <a:cubicBezTo>
                  <a:pt x="905" y="1"/>
                  <a:pt x="869" y="30"/>
                  <a:pt x="905" y="88"/>
                </a:cubicBezTo>
                <a:lnTo>
                  <a:pt x="992" y="934"/>
                </a:lnTo>
                <a:lnTo>
                  <a:pt x="1115" y="88"/>
                </a:lnTo>
                <a:cubicBezTo>
                  <a:pt x="1115" y="30"/>
                  <a:pt x="1086" y="1"/>
                  <a:pt x="1050" y="1"/>
                </a:cubicBezTo>
                <a:close/>
                <a:moveTo>
                  <a:pt x="992" y="934"/>
                </a:moveTo>
                <a:lnTo>
                  <a:pt x="992" y="934"/>
                </a:lnTo>
                <a:lnTo>
                  <a:pt x="992" y="934"/>
                </a:lnTo>
                <a:close/>
                <a:moveTo>
                  <a:pt x="1883" y="741"/>
                </a:moveTo>
                <a:cubicBezTo>
                  <a:pt x="1903" y="741"/>
                  <a:pt x="1935" y="753"/>
                  <a:pt x="1954" y="753"/>
                </a:cubicBezTo>
                <a:lnTo>
                  <a:pt x="2800" y="963"/>
                </a:lnTo>
                <a:cubicBezTo>
                  <a:pt x="2895" y="992"/>
                  <a:pt x="2952" y="1057"/>
                  <a:pt x="2952" y="1173"/>
                </a:cubicBezTo>
                <a:lnTo>
                  <a:pt x="3075" y="1781"/>
                </a:lnTo>
                <a:lnTo>
                  <a:pt x="1325" y="1296"/>
                </a:lnTo>
                <a:lnTo>
                  <a:pt x="1715" y="847"/>
                </a:lnTo>
                <a:cubicBezTo>
                  <a:pt x="1773" y="782"/>
                  <a:pt x="1809" y="753"/>
                  <a:pt x="1867" y="753"/>
                </a:cubicBezTo>
                <a:cubicBezTo>
                  <a:pt x="1867" y="744"/>
                  <a:pt x="1874" y="741"/>
                  <a:pt x="1883" y="741"/>
                </a:cubicBezTo>
                <a:close/>
                <a:moveTo>
                  <a:pt x="1325" y="1506"/>
                </a:moveTo>
                <a:cubicBezTo>
                  <a:pt x="1411" y="1535"/>
                  <a:pt x="1477" y="1658"/>
                  <a:pt x="1448" y="1752"/>
                </a:cubicBezTo>
                <a:cubicBezTo>
                  <a:pt x="1418" y="1846"/>
                  <a:pt x="1355" y="1906"/>
                  <a:pt x="1267" y="1906"/>
                </a:cubicBezTo>
                <a:cubicBezTo>
                  <a:pt x="1246" y="1906"/>
                  <a:pt x="1225" y="1903"/>
                  <a:pt x="1202" y="1896"/>
                </a:cubicBezTo>
                <a:cubicBezTo>
                  <a:pt x="1115" y="1868"/>
                  <a:pt x="1050" y="1781"/>
                  <a:pt x="1086" y="1658"/>
                </a:cubicBezTo>
                <a:cubicBezTo>
                  <a:pt x="1115" y="1571"/>
                  <a:pt x="1173" y="1506"/>
                  <a:pt x="1267" y="1506"/>
                </a:cubicBezTo>
                <a:close/>
                <a:moveTo>
                  <a:pt x="2952" y="1962"/>
                </a:moveTo>
                <a:cubicBezTo>
                  <a:pt x="3075" y="1991"/>
                  <a:pt x="3133" y="2114"/>
                  <a:pt x="3104" y="2200"/>
                </a:cubicBezTo>
                <a:cubicBezTo>
                  <a:pt x="3080" y="2302"/>
                  <a:pt x="2992" y="2360"/>
                  <a:pt x="2908" y="2360"/>
                </a:cubicBezTo>
                <a:cubicBezTo>
                  <a:pt x="2891" y="2360"/>
                  <a:pt x="2874" y="2357"/>
                  <a:pt x="2858" y="2352"/>
                </a:cubicBezTo>
                <a:cubicBezTo>
                  <a:pt x="2743" y="2323"/>
                  <a:pt x="2678" y="2200"/>
                  <a:pt x="2714" y="2114"/>
                </a:cubicBezTo>
                <a:cubicBezTo>
                  <a:pt x="2743" y="2019"/>
                  <a:pt x="2829" y="1962"/>
                  <a:pt x="2923" y="1962"/>
                </a:cubicBezTo>
                <a:close/>
                <a:moveTo>
                  <a:pt x="478" y="2475"/>
                </a:moveTo>
                <a:cubicBezTo>
                  <a:pt x="362" y="2475"/>
                  <a:pt x="268" y="2533"/>
                  <a:pt x="239" y="2656"/>
                </a:cubicBezTo>
                <a:cubicBezTo>
                  <a:pt x="239" y="2620"/>
                  <a:pt x="181" y="2620"/>
                  <a:pt x="145" y="2620"/>
                </a:cubicBezTo>
                <a:cubicBezTo>
                  <a:pt x="58" y="2620"/>
                  <a:pt x="1" y="2685"/>
                  <a:pt x="1" y="2772"/>
                </a:cubicBezTo>
                <a:lnTo>
                  <a:pt x="1" y="2837"/>
                </a:lnTo>
                <a:lnTo>
                  <a:pt x="1" y="2866"/>
                </a:lnTo>
                <a:cubicBezTo>
                  <a:pt x="1" y="2895"/>
                  <a:pt x="1" y="2895"/>
                  <a:pt x="30" y="2895"/>
                </a:cubicBezTo>
                <a:lnTo>
                  <a:pt x="963" y="2895"/>
                </a:lnTo>
                <a:cubicBezTo>
                  <a:pt x="992" y="2895"/>
                  <a:pt x="992" y="2895"/>
                  <a:pt x="992" y="2866"/>
                </a:cubicBezTo>
                <a:lnTo>
                  <a:pt x="992" y="2837"/>
                </a:lnTo>
                <a:lnTo>
                  <a:pt x="992" y="2772"/>
                </a:lnTo>
                <a:cubicBezTo>
                  <a:pt x="992" y="2685"/>
                  <a:pt x="934" y="2620"/>
                  <a:pt x="840" y="2620"/>
                </a:cubicBezTo>
                <a:cubicBezTo>
                  <a:pt x="811" y="2620"/>
                  <a:pt x="753" y="2620"/>
                  <a:pt x="724" y="2656"/>
                </a:cubicBezTo>
                <a:cubicBezTo>
                  <a:pt x="688" y="2533"/>
                  <a:pt x="601" y="2475"/>
                  <a:pt x="478" y="2475"/>
                </a:cubicBezTo>
                <a:close/>
                <a:moveTo>
                  <a:pt x="1838" y="450"/>
                </a:moveTo>
                <a:cubicBezTo>
                  <a:pt x="1744" y="486"/>
                  <a:pt x="1657" y="515"/>
                  <a:pt x="1592" y="572"/>
                </a:cubicBezTo>
                <a:lnTo>
                  <a:pt x="1021" y="1267"/>
                </a:lnTo>
                <a:cubicBezTo>
                  <a:pt x="963" y="1325"/>
                  <a:pt x="934" y="1390"/>
                  <a:pt x="905" y="1448"/>
                </a:cubicBezTo>
                <a:lnTo>
                  <a:pt x="724" y="2114"/>
                </a:lnTo>
                <a:lnTo>
                  <a:pt x="724" y="2200"/>
                </a:lnTo>
                <a:cubicBezTo>
                  <a:pt x="688" y="2258"/>
                  <a:pt x="724" y="2294"/>
                  <a:pt x="753" y="2294"/>
                </a:cubicBezTo>
                <a:lnTo>
                  <a:pt x="1050" y="2381"/>
                </a:lnTo>
                <a:cubicBezTo>
                  <a:pt x="1086" y="2381"/>
                  <a:pt x="1115" y="2352"/>
                  <a:pt x="1115" y="2323"/>
                </a:cubicBezTo>
                <a:lnTo>
                  <a:pt x="1144" y="2229"/>
                </a:lnTo>
                <a:lnTo>
                  <a:pt x="1173" y="2142"/>
                </a:lnTo>
                <a:lnTo>
                  <a:pt x="2772" y="2562"/>
                </a:lnTo>
                <a:lnTo>
                  <a:pt x="2743" y="2656"/>
                </a:lnTo>
                <a:lnTo>
                  <a:pt x="2743" y="2743"/>
                </a:lnTo>
                <a:cubicBezTo>
                  <a:pt x="2714" y="2801"/>
                  <a:pt x="2743" y="2837"/>
                  <a:pt x="2772" y="2837"/>
                </a:cubicBezTo>
                <a:lnTo>
                  <a:pt x="3075" y="2924"/>
                </a:lnTo>
                <a:cubicBezTo>
                  <a:pt x="3104" y="2924"/>
                  <a:pt x="3133" y="2895"/>
                  <a:pt x="3133" y="2866"/>
                </a:cubicBezTo>
                <a:lnTo>
                  <a:pt x="3162" y="2772"/>
                </a:lnTo>
                <a:lnTo>
                  <a:pt x="3343" y="2114"/>
                </a:lnTo>
                <a:cubicBezTo>
                  <a:pt x="3372" y="2019"/>
                  <a:pt x="3372" y="1962"/>
                  <a:pt x="3372" y="1896"/>
                </a:cubicBezTo>
                <a:lnTo>
                  <a:pt x="3191" y="992"/>
                </a:lnTo>
                <a:cubicBezTo>
                  <a:pt x="3162" y="905"/>
                  <a:pt x="3075" y="782"/>
                  <a:pt x="2981" y="753"/>
                </a:cubicBezTo>
                <a:lnTo>
                  <a:pt x="1896" y="486"/>
                </a:lnTo>
                <a:cubicBezTo>
                  <a:pt x="1867" y="450"/>
                  <a:pt x="1867" y="450"/>
                  <a:pt x="1838" y="45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6" name="Shape 2536"/>
        <p:cNvGrpSpPr/>
        <p:nvPr/>
      </p:nvGrpSpPr>
      <p:grpSpPr>
        <a:xfrm>
          <a:off x="0" y="0"/>
          <a:ext cx="0" cy="0"/>
          <a:chOff x="0" y="0"/>
          <a:chExt cx="0" cy="0"/>
        </a:xfrm>
      </p:grpSpPr>
      <p:sp>
        <p:nvSpPr>
          <p:cNvPr id="2537" name="Google Shape;2537;p36"/>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
            </a:r>
            <a:r>
              <a:rPr lang="en"/>
              <a:t>ix ideas</a:t>
            </a:r>
            <a:endParaRPr/>
          </a:p>
        </p:txBody>
      </p:sp>
      <p:sp>
        <p:nvSpPr>
          <p:cNvPr id="2538" name="Google Shape;2538;p36"/>
          <p:cNvSpPr txBox="1"/>
          <p:nvPr>
            <p:ph idx="1" type="subTitle"/>
          </p:nvPr>
        </p:nvSpPr>
        <p:spPr>
          <a:xfrm>
            <a:off x="720002" y="1467436"/>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 which gives the planet its reddish cast</a:t>
            </a:r>
            <a:endParaRPr/>
          </a:p>
        </p:txBody>
      </p:sp>
      <p:sp>
        <p:nvSpPr>
          <p:cNvPr id="2539" name="Google Shape;2539;p36"/>
          <p:cNvSpPr txBox="1"/>
          <p:nvPr>
            <p:ph idx="2" type="subTitle"/>
          </p:nvPr>
        </p:nvSpPr>
        <p:spPr>
          <a:xfrm>
            <a:off x="3579000" y="1467436"/>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a:t>
            </a:r>
            <a:endParaRPr/>
          </a:p>
        </p:txBody>
      </p:sp>
      <p:sp>
        <p:nvSpPr>
          <p:cNvPr id="2540" name="Google Shape;2540;p36"/>
          <p:cNvSpPr txBox="1"/>
          <p:nvPr>
            <p:ph idx="3" type="subTitle"/>
          </p:nvPr>
        </p:nvSpPr>
        <p:spPr>
          <a:xfrm>
            <a:off x="720002" y="3045325"/>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that harbors life in the Solar System. We all live on this planet</a:t>
            </a:r>
            <a:endParaRPr/>
          </a:p>
        </p:txBody>
      </p:sp>
      <p:sp>
        <p:nvSpPr>
          <p:cNvPr id="2541" name="Google Shape;2541;p36"/>
          <p:cNvSpPr txBox="1"/>
          <p:nvPr>
            <p:ph idx="4" type="subTitle"/>
          </p:nvPr>
        </p:nvSpPr>
        <p:spPr>
          <a:xfrm>
            <a:off x="3579000" y="3045325"/>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It's composed of hydrogen and helium. It’s the sixth planet from the Sun</a:t>
            </a:r>
            <a:endParaRPr/>
          </a:p>
        </p:txBody>
      </p:sp>
      <p:sp>
        <p:nvSpPr>
          <p:cNvPr id="2542" name="Google Shape;2542;p36"/>
          <p:cNvSpPr txBox="1"/>
          <p:nvPr>
            <p:ph idx="7" type="subTitle"/>
          </p:nvPr>
        </p:nvSpPr>
        <p:spPr>
          <a:xfrm>
            <a:off x="723902" y="1183863"/>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543" name="Google Shape;2543;p36"/>
          <p:cNvSpPr txBox="1"/>
          <p:nvPr>
            <p:ph idx="8" type="subTitle"/>
          </p:nvPr>
        </p:nvSpPr>
        <p:spPr>
          <a:xfrm>
            <a:off x="3582900" y="1183863"/>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544" name="Google Shape;2544;p36"/>
          <p:cNvSpPr txBox="1"/>
          <p:nvPr>
            <p:ph idx="9" type="subTitle"/>
          </p:nvPr>
        </p:nvSpPr>
        <p:spPr>
          <a:xfrm>
            <a:off x="6441898" y="1183863"/>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545" name="Google Shape;2545;p36"/>
          <p:cNvSpPr txBox="1"/>
          <p:nvPr>
            <p:ph idx="5" type="subTitle"/>
          </p:nvPr>
        </p:nvSpPr>
        <p:spPr>
          <a:xfrm>
            <a:off x="6437998" y="1467436"/>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It's also the fourth-largest planet by diameter in the Solar System </a:t>
            </a:r>
            <a:endParaRPr/>
          </a:p>
        </p:txBody>
      </p:sp>
      <p:sp>
        <p:nvSpPr>
          <p:cNvPr id="2546" name="Google Shape;2546;p36"/>
          <p:cNvSpPr txBox="1"/>
          <p:nvPr>
            <p:ph idx="6" type="subTitle"/>
          </p:nvPr>
        </p:nvSpPr>
        <p:spPr>
          <a:xfrm>
            <a:off x="6437998" y="3045325"/>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a:t>
            </a:r>
            <a:endParaRPr/>
          </a:p>
        </p:txBody>
      </p:sp>
      <p:sp>
        <p:nvSpPr>
          <p:cNvPr id="2547" name="Google Shape;2547;p36"/>
          <p:cNvSpPr txBox="1"/>
          <p:nvPr>
            <p:ph idx="13" type="subTitle"/>
          </p:nvPr>
        </p:nvSpPr>
        <p:spPr>
          <a:xfrm>
            <a:off x="723902" y="2758550"/>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2548" name="Google Shape;2548;p36"/>
          <p:cNvSpPr txBox="1"/>
          <p:nvPr>
            <p:ph idx="14" type="subTitle"/>
          </p:nvPr>
        </p:nvSpPr>
        <p:spPr>
          <a:xfrm>
            <a:off x="3582900" y="2758550"/>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549" name="Google Shape;2549;p36"/>
          <p:cNvSpPr txBox="1"/>
          <p:nvPr>
            <p:ph idx="15" type="subTitle"/>
          </p:nvPr>
        </p:nvSpPr>
        <p:spPr>
          <a:xfrm>
            <a:off x="6441898" y="2758550"/>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Tree>
  </p:cSld>
  <p:clrMapOvr>
    <a:masterClrMapping/>
  </p:clrMapOvr>
</p:sld>
</file>

<file path=ppt/theme/theme1.xml><?xml version="1.0" encoding="utf-8"?>
<a:theme xmlns:a="http://schemas.openxmlformats.org/drawingml/2006/main" xmlns:r="http://schemas.openxmlformats.org/officeDocument/2006/relationships" name="Road Traffic Accident Reporting App Pitch Deck by Slidesgo">
  <a:themeElements>
    <a:clrScheme name="Simple Light">
      <a:dk1>
        <a:srgbClr val="553868"/>
      </a:dk1>
      <a:lt1>
        <a:srgbClr val="D2D1EE"/>
      </a:lt1>
      <a:dk2>
        <a:srgbClr val="FF9900"/>
      </a:dk2>
      <a:lt2>
        <a:srgbClr val="8162A7"/>
      </a:lt2>
      <a:accent1>
        <a:srgbClr val="897FBB"/>
      </a:accent1>
      <a:accent2>
        <a:srgbClr val="8F8BCF"/>
      </a:accent2>
      <a:accent3>
        <a:srgbClr val="C3AED5"/>
      </a:accent3>
      <a:accent4>
        <a:srgbClr val="D4C7E3"/>
      </a:accent4>
      <a:accent5>
        <a:srgbClr val="FFFFFF"/>
      </a:accent5>
      <a:accent6>
        <a:srgbClr val="FFFFFF"/>
      </a:accent6>
      <a:hlink>
        <a:srgbClr val="55386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